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4" r:id="rId1"/>
    <p:sldMasterId id="2147484134" r:id="rId2"/>
    <p:sldMasterId id="2147484208" r:id="rId3"/>
  </p:sldMasterIdLst>
  <p:sldIdLst>
    <p:sldId id="338" r:id="rId4"/>
    <p:sldId id="257" r:id="rId5"/>
    <p:sldId id="258" r:id="rId6"/>
    <p:sldId id="259" r:id="rId7"/>
    <p:sldId id="264" r:id="rId8"/>
    <p:sldId id="266" r:id="rId9"/>
    <p:sldId id="269" r:id="rId10"/>
    <p:sldId id="270" r:id="rId11"/>
    <p:sldId id="268" r:id="rId12"/>
    <p:sldId id="267" r:id="rId13"/>
    <p:sldId id="278" r:id="rId14"/>
    <p:sldId id="279" r:id="rId15"/>
    <p:sldId id="272" r:id="rId16"/>
    <p:sldId id="336" r:id="rId17"/>
    <p:sldId id="337" r:id="rId18"/>
    <p:sldId id="319" r:id="rId19"/>
    <p:sldId id="335" r:id="rId20"/>
    <p:sldId id="334" r:id="rId21"/>
    <p:sldId id="321" r:id="rId22"/>
    <p:sldId id="322" r:id="rId23"/>
    <p:sldId id="323" r:id="rId24"/>
    <p:sldId id="324" r:id="rId25"/>
    <p:sldId id="328" r:id="rId26"/>
    <p:sldId id="330" r:id="rId27"/>
  </p:sldIdLst>
  <p:sldSz cx="9144000" cy="5143500" type="screen16x9"/>
  <p:notesSz cx="6858000" cy="9144000"/>
  <p:defaultTextStyle>
    <a:defPPr>
      <a:defRPr lang="en-US"/>
    </a:defPPr>
    <a:lvl1pPr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07271" indent="-96146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815622" indent="-193373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223973" indent="-290599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632324" indent="-387826" algn="l" defTabSz="407271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1555623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1866748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2177872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2488997" algn="l" defTabSz="311125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2">
          <p15:clr>
            <a:srgbClr val="A4A3A4"/>
          </p15:clr>
        </p15:guide>
        <p15:guide id="2" orient="horz" pos="2485">
          <p15:clr>
            <a:srgbClr val="A4A3A4"/>
          </p15:clr>
        </p15:guide>
        <p15:guide id="3" pos="2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AED"/>
    <a:srgbClr val="4FAF39"/>
    <a:srgbClr val="5FBC4A"/>
    <a:srgbClr val="092374"/>
    <a:srgbClr val="5FBB4A"/>
    <a:srgbClr val="FFD413"/>
    <a:srgbClr val="092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80" autoAdjust="0"/>
    <p:restoredTop sz="98264" autoAdjust="0"/>
  </p:normalViewPr>
  <p:slideViewPr>
    <p:cSldViewPr snapToGrid="0" snapToObjects="1" showGuides="1">
      <p:cViewPr>
        <p:scale>
          <a:sx n="100" d="100"/>
          <a:sy n="100" d="100"/>
        </p:scale>
        <p:origin x="-1392" y="-664"/>
      </p:cViewPr>
      <p:guideLst>
        <p:guide orient="horz" pos="912"/>
        <p:guide orient="horz" pos="2485"/>
        <p:guide pos="2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2F4F"/>
          </a:solidFill>
          <a:ln>
            <a:solidFill>
              <a:srgbClr val="072F4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7" y="295827"/>
            <a:ext cx="1184473" cy="3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99" y="1137107"/>
            <a:ext cx="7057123" cy="7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97571" y="787910"/>
            <a:ext cx="504697" cy="0"/>
          </a:xfrm>
          <a:prstGeom prst="line">
            <a:avLst/>
          </a:prstGeom>
          <a:ln w="1143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802074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12530"/>
            <a:ext cx="6235619" cy="2830648"/>
          </a:xfrm>
        </p:spPr>
        <p:txBody>
          <a:bodyPr anchor="b" anchorCtr="0"/>
          <a:lstStyle>
            <a:lvl1pPr>
              <a:lnSpc>
                <a:spcPts val="7009"/>
              </a:lnSpc>
              <a:defRPr sz="82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7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údo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06219" y="2595502"/>
            <a:ext cx="3437781" cy="2544759"/>
          </a:xfrm>
          <a:prstGeom prst="rect">
            <a:avLst/>
          </a:prstGeom>
          <a:solidFill>
            <a:srgbClr val="2BB680"/>
          </a:solidFill>
          <a:ln>
            <a:solidFill>
              <a:srgbClr val="2BB6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4616467" y="0"/>
            <a:ext cx="4527533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-5763" y="2598382"/>
            <a:ext cx="5651240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11236" y="619134"/>
            <a:ext cx="3999959" cy="1925985"/>
          </a:xfrm>
          <a:prstGeom prst="rect">
            <a:avLst/>
          </a:prstGeom>
        </p:spPr>
        <p:txBody>
          <a:bodyPr lIns="62225" tIns="31112" rIns="62225" rtlCol="0">
            <a:noAutofit/>
          </a:bodyPr>
          <a:lstStyle>
            <a:lvl1pPr algn="r">
              <a:lnSpc>
                <a:spcPts val="2790"/>
              </a:lnSpc>
              <a:defRPr sz="3300" b="0" i="0" cap="all" baseline="0"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6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údo image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638630" y="0"/>
            <a:ext cx="4564998" cy="5143500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2601532"/>
            <a:ext cx="4579002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0" y="-4612"/>
            <a:ext cx="4579002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73938" y="1287762"/>
            <a:ext cx="2928481" cy="2345572"/>
          </a:xfrm>
          <a:prstGeom prst="rect">
            <a:avLst/>
          </a:prstGeom>
          <a:solidFill>
            <a:srgbClr val="2BB680"/>
          </a:solidFill>
          <a:ln>
            <a:solidFill>
              <a:schemeClr val="tx2"/>
            </a:solidFill>
          </a:ln>
        </p:spPr>
        <p:txBody>
          <a:bodyPr lIns="62225" tIns="31112" rIns="62225" rtlCol="0" anchor="ctr">
            <a:noAutofit/>
          </a:bodyPr>
          <a:lstStyle>
            <a:lvl1pPr algn="r">
              <a:lnSpc>
                <a:spcPts val="2790"/>
              </a:lnSpc>
              <a:defRPr sz="3300" b="0" i="0" cap="all" baseline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E8D9B2-719E-8A41-907B-2A91F07E1955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445610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údo image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/>
          </p:nvPr>
        </p:nvSpPr>
        <p:spPr>
          <a:xfrm>
            <a:off x="3976905" y="2601532"/>
            <a:ext cx="5167096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0" y="-4612"/>
            <a:ext cx="5164213" cy="2545119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58899" y="3369749"/>
            <a:ext cx="2791498" cy="1442296"/>
          </a:xfrm>
          <a:prstGeom prst="rect">
            <a:avLst/>
          </a:prstGeom>
        </p:spPr>
        <p:txBody>
          <a:bodyPr tIns="31112" rtlCol="0">
            <a:noAutofit/>
          </a:bodyPr>
          <a:lstStyle>
            <a:lvl1pPr algn="r">
              <a:lnSpc>
                <a:spcPct val="100000"/>
              </a:lnSpc>
              <a:defRPr sz="1200" b="0" i="0" cap="none" baseline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758953" y="2821248"/>
            <a:ext cx="2791224" cy="548501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1200" cap="all">
                <a:latin typeface="Effra Heavy"/>
              </a:defRPr>
            </a:lvl1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5733059" y="479805"/>
            <a:ext cx="2845370" cy="56320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 baseline="0">
                <a:latin typeface="Effra Heavy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1" i="0" baseline="0"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5733059" y="1043008"/>
            <a:ext cx="2845370" cy="1442426"/>
          </a:xfrm>
        </p:spPr>
        <p:txBody>
          <a:bodyPr tIns="31847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tx2"/>
                </a:solidFill>
                <a:latin typeface="Effra Light"/>
              </a:defRPr>
            </a:lvl1pPr>
            <a:lvl2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51FCB-C0F8-D94D-9524-16B5DCB41A22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68481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údo image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616467" y="0"/>
            <a:ext cx="4527533" cy="5143500"/>
          </a:xfrm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03163" y="619134"/>
            <a:ext cx="3608032" cy="3515244"/>
          </a:xfrm>
          <a:prstGeom prst="rect">
            <a:avLst/>
          </a:prstGeom>
        </p:spPr>
        <p:txBody>
          <a:bodyPr lIns="62225" tIns="31112" rIns="62225" rtlCol="0">
            <a:noAutofit/>
          </a:bodyPr>
          <a:lstStyle>
            <a:lvl1pPr algn="r">
              <a:lnSpc>
                <a:spcPts val="2790"/>
              </a:lnSpc>
              <a:defRPr sz="3300" b="0" i="0" baseline="0"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4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údo imagem + tóp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9303" y="281791"/>
            <a:ext cx="7267864" cy="6586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1" name="ClipArt Placeholder 10"/>
          <p:cNvSpPr>
            <a:spLocks noGrp="1"/>
          </p:cNvSpPr>
          <p:nvPr>
            <p:ph type="clipArt" sz="quarter" idx="12" hasCustomPrompt="1"/>
          </p:nvPr>
        </p:nvSpPr>
        <p:spPr>
          <a:xfrm>
            <a:off x="1289303" y="1438107"/>
            <a:ext cx="3734793" cy="30997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x-none" noProof="0" dirty="0" smtClean="0"/>
              <a:t>Click icon to add clip art</a:t>
            </a:r>
            <a:r>
              <a:rPr lang="en-US" sz="18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13_conteúdo </a:t>
            </a:r>
            <a:r>
              <a:rPr lang="en-US" sz="180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imagem</a:t>
            </a:r>
            <a:r>
              <a:rPr lang="en-US" sz="18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+ </a:t>
            </a:r>
            <a:r>
              <a:rPr lang="en-US" sz="180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tópicos</a:t>
            </a:r>
            <a:endParaRPr lang="en-US" noProof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16144" y="1438107"/>
            <a:ext cx="3441023" cy="3099704"/>
          </a:xfrm>
        </p:spPr>
        <p:txBody>
          <a:bodyPr/>
          <a:lstStyle>
            <a:lvl1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1pPr>
            <a:lvl2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2pPr>
            <a:lvl3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3pPr>
            <a:lvl4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4pPr>
            <a:lvl5pPr marL="0" indent="122490">
              <a:spcBef>
                <a:spcPts val="0"/>
              </a:spcBef>
              <a:spcAft>
                <a:spcPts val="0"/>
              </a:spcAft>
              <a:buClr>
                <a:srgbClr val="2BB680"/>
              </a:buClr>
              <a:buSzPct val="80000"/>
              <a:buFont typeface="Arial"/>
              <a:buChar char="•"/>
              <a:defRPr sz="110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61382-0C3A-BC4C-8BF2-8DB8E68FF37D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559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údo texto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001560"/>
            <a:ext cx="6251984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89303" y="2006008"/>
            <a:ext cx="6251984" cy="2658123"/>
          </a:xfrm>
        </p:spPr>
        <p:txBody>
          <a:bodyPr numCol="2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, </a:t>
            </a:r>
            <a:r>
              <a:rPr lang="en-US" dirty="0" err="1" smtClean="0"/>
              <a:t>luctus</a:t>
            </a:r>
            <a:r>
              <a:rPr lang="en-US" dirty="0" smtClean="0"/>
              <a:t> dolor </a:t>
            </a:r>
            <a:r>
              <a:rPr lang="en-US" dirty="0" err="1" smtClean="0"/>
              <a:t>dapibus</a:t>
            </a:r>
            <a:r>
              <a:rPr lang="en-US" dirty="0" smtClean="0"/>
              <a:t>,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libero</a:t>
            </a:r>
            <a:r>
              <a:rPr lang="en-US" dirty="0" smtClean="0"/>
              <a:t>, </a:t>
            </a:r>
            <a:r>
              <a:rPr lang="en-US" dirty="0" err="1" smtClean="0"/>
              <a:t>lobortis</a:t>
            </a:r>
            <a:r>
              <a:rPr lang="en-US" dirty="0" smtClean="0"/>
              <a:t> at </a:t>
            </a:r>
            <a:r>
              <a:rPr lang="en-US" dirty="0" err="1" smtClean="0"/>
              <a:t>tortor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Vestibulum</a:t>
            </a:r>
            <a:r>
              <a:rPr lang="en-US" dirty="0" smtClean="0"/>
              <a:t> ante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; Integer dui </a:t>
            </a:r>
            <a:r>
              <a:rPr lang="en-US" dirty="0" err="1" smtClean="0"/>
              <a:t>urna</a:t>
            </a:r>
            <a:r>
              <a:rPr lang="en-US" dirty="0" smtClean="0"/>
              <a:t>, </a:t>
            </a:r>
            <a:r>
              <a:rPr lang="en-US" dirty="0" err="1" smtClean="0"/>
              <a:t>ultrices</a:t>
            </a:r>
            <a:r>
              <a:rPr lang="en-US" dirty="0" smtClean="0"/>
              <a:t> et lacus non,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magna.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nisi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tincidunt.Lorem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in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842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údo texto 2 colun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828192"/>
            <a:ext cx="2956683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89303" y="2274271"/>
            <a:ext cx="6251984" cy="2389860"/>
          </a:xfrm>
        </p:spPr>
        <p:txBody>
          <a:bodyPr numCol="2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, </a:t>
            </a:r>
            <a:r>
              <a:rPr lang="en-US" dirty="0" err="1" smtClean="0"/>
              <a:t>luctus</a:t>
            </a:r>
            <a:r>
              <a:rPr lang="en-US" dirty="0" smtClean="0"/>
              <a:t> dolor </a:t>
            </a:r>
            <a:r>
              <a:rPr lang="en-US" dirty="0" err="1" smtClean="0"/>
              <a:t>dapibus</a:t>
            </a:r>
            <a:r>
              <a:rPr lang="en-US" dirty="0" smtClean="0"/>
              <a:t>,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risus</a:t>
            </a:r>
            <a:r>
              <a:rPr lang="en-US" dirty="0" smtClean="0"/>
              <a:t> </a:t>
            </a:r>
            <a:r>
              <a:rPr lang="en-US" dirty="0" err="1" smtClean="0"/>
              <a:t>libero</a:t>
            </a:r>
            <a:r>
              <a:rPr lang="en-US" dirty="0" smtClean="0"/>
              <a:t>, </a:t>
            </a:r>
            <a:r>
              <a:rPr lang="en-US" dirty="0" err="1" smtClean="0"/>
              <a:t>lobortis</a:t>
            </a:r>
            <a:r>
              <a:rPr lang="en-US" dirty="0" smtClean="0"/>
              <a:t> at </a:t>
            </a:r>
            <a:r>
              <a:rPr lang="en-US" dirty="0" err="1" smtClean="0"/>
              <a:t>tortor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Vestibulum</a:t>
            </a:r>
            <a:r>
              <a:rPr lang="en-US" dirty="0" smtClean="0"/>
              <a:t> ante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; Integer dui </a:t>
            </a:r>
            <a:r>
              <a:rPr lang="en-US" dirty="0" err="1" smtClean="0"/>
              <a:t>urna</a:t>
            </a:r>
            <a:r>
              <a:rPr lang="en-US" dirty="0" smtClean="0"/>
              <a:t>, </a:t>
            </a:r>
            <a:r>
              <a:rPr lang="en-US" dirty="0" err="1" smtClean="0"/>
              <a:t>ultrices</a:t>
            </a:r>
            <a:r>
              <a:rPr lang="en-US" dirty="0" smtClean="0"/>
              <a:t> et lacus non,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magna. </a:t>
            </a:r>
            <a:r>
              <a:rPr lang="en-US" dirty="0" err="1" smtClean="0"/>
              <a:t>Curabitur</a:t>
            </a:r>
            <a:r>
              <a:rPr lang="en-US" dirty="0" smtClean="0"/>
              <a:t>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nisi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tincidunt.Lorem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in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7101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údo texto +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9304" y="281792"/>
            <a:ext cx="3388966" cy="648875"/>
          </a:xfrm>
        </p:spPr>
        <p:txBody>
          <a:bodyPr/>
          <a:lstStyle/>
          <a:p>
            <a:r>
              <a:rPr lang="x-none" dirty="0" smtClean="0"/>
              <a:t>Click to edit Master </a:t>
            </a:r>
            <a:br>
              <a:rPr lang="x-none" dirty="0" smtClean="0"/>
            </a:br>
            <a:r>
              <a:rPr lang="x-none" dirty="0" smtClean="0"/>
              <a:t>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1566423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89303" y="1828192"/>
            <a:ext cx="2956683" cy="362766"/>
          </a:xfrm>
        </p:spPr>
        <p:txBody>
          <a:bodyPr anchor="b" anchorCtr="0"/>
          <a:lstStyle>
            <a:lvl1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1pPr>
            <a:lvl2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2pPr>
            <a:lvl3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3pPr>
            <a:lvl4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4pPr>
            <a:lvl5pPr marL="0" indent="0">
              <a:lnSpc>
                <a:spcPts val="1361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rgbClr val="072F4F"/>
                </a:solidFill>
                <a:latin typeface="Effra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89303" y="2274271"/>
            <a:ext cx="2956683" cy="2389860"/>
          </a:xfrm>
        </p:spPr>
        <p:txBody>
          <a:bodyPr numCol="1" spcCol="24498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aseline="0">
                <a:latin typeface="Effra Light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in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id </a:t>
            </a:r>
            <a:r>
              <a:rPr lang="en-US" dirty="0" err="1" smtClean="0"/>
              <a:t>maximus</a:t>
            </a:r>
            <a:r>
              <a:rPr lang="en-US" dirty="0" smtClean="0"/>
              <a:t> non, tempus </a:t>
            </a:r>
            <a:r>
              <a:rPr lang="en-US" dirty="0" err="1" smtClean="0"/>
              <a:t>egm</a:t>
            </a:r>
            <a:r>
              <a:rPr lang="en-US" dirty="0" smtClean="0"/>
              <a:t> </a:t>
            </a:r>
            <a:r>
              <a:rPr lang="en-US" dirty="0" err="1" smtClean="0"/>
              <a:t>primis</a:t>
            </a:r>
            <a:r>
              <a:rPr lang="en-US" dirty="0" smtClean="0"/>
              <a:t>;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luctus</a:t>
            </a:r>
            <a:r>
              <a:rPr lang="en-US" dirty="0" smtClean="0"/>
              <a:t> et </a:t>
            </a:r>
            <a:r>
              <a:rPr lang="en-US" dirty="0" err="1" smtClean="0"/>
              <a:t>ultrices</a:t>
            </a:r>
            <a:r>
              <a:rPr lang="en-US" dirty="0" smtClean="0"/>
              <a:t> </a:t>
            </a:r>
            <a:r>
              <a:rPr lang="en-US" dirty="0" err="1" smtClean="0"/>
              <a:t>posuere</a:t>
            </a:r>
            <a:r>
              <a:rPr lang="en-US" dirty="0" smtClean="0"/>
              <a:t> </a:t>
            </a:r>
            <a:r>
              <a:rPr lang="en-US" dirty="0" err="1" smtClean="0"/>
              <a:t>cubilia</a:t>
            </a:r>
            <a:r>
              <a:rPr lang="en-US" dirty="0" smtClean="0"/>
              <a:t> </a:t>
            </a:r>
            <a:r>
              <a:rPr lang="en-US" dirty="0" err="1" smtClean="0"/>
              <a:t>Curae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in </a:t>
            </a:r>
            <a:r>
              <a:rPr lang="en-US" dirty="0" err="1" smtClean="0"/>
              <a:t>augue</a:t>
            </a:r>
            <a:r>
              <a:rPr lang="en-US" dirty="0" smtClean="0"/>
              <a:t> </a:t>
            </a:r>
            <a:r>
              <a:rPr lang="en-US" dirty="0" err="1" smtClean="0"/>
              <a:t>ultrices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tristique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, </a:t>
            </a:r>
            <a:r>
              <a:rPr lang="en-US" dirty="0" err="1" smtClean="0"/>
              <a:t>fermentum</a:t>
            </a:r>
            <a:r>
              <a:rPr lang="en-US" dirty="0" smtClean="0"/>
              <a:t> non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dui.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lorem.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lectus</a:t>
            </a:r>
            <a:r>
              <a:rPr lang="en-US" dirty="0" smtClean="0"/>
              <a:t>. Maecenas </a:t>
            </a:r>
            <a:r>
              <a:rPr lang="en-US" dirty="0" err="1" smtClean="0"/>
              <a:t>ut</a:t>
            </a:r>
            <a:r>
              <a:rPr lang="en-US" dirty="0" smtClean="0"/>
              <a:t> dictum </a:t>
            </a:r>
            <a:r>
              <a:rPr lang="en-US" dirty="0" err="1" smtClean="0"/>
              <a:t>mauris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malesuada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, </a:t>
            </a:r>
            <a:r>
              <a:rPr lang="en-US" dirty="0" err="1" smtClean="0"/>
              <a:t>Tortor</a:t>
            </a:r>
            <a:r>
              <a:rPr lang="en-US" dirty="0" smtClean="0"/>
              <a:t>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,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, et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quam </a:t>
            </a:r>
            <a:r>
              <a:rPr lang="en-US" dirty="0" err="1" smtClean="0"/>
              <a:t>nec</a:t>
            </a:r>
            <a:r>
              <a:rPr lang="en-US" dirty="0" smtClean="0"/>
              <a:t> ex. </a:t>
            </a:r>
            <a:r>
              <a:rPr lang="en-US" dirty="0" err="1" smtClean="0"/>
              <a:t>Duis</a:t>
            </a:r>
            <a:r>
              <a:rPr lang="en-US" dirty="0" smtClean="0"/>
              <a:t> at </a:t>
            </a:r>
            <a:r>
              <a:rPr lang="en-US" dirty="0" err="1" smtClean="0"/>
              <a:t>sapien</a:t>
            </a:r>
            <a:r>
              <a:rPr lang="en-US" dirty="0" smtClean="0"/>
              <a:t> et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014490" y="0"/>
            <a:ext cx="4129510" cy="5143500"/>
          </a:xfrm>
        </p:spPr>
        <p:txBody>
          <a:bodyPr/>
          <a:lstStyle/>
          <a:p>
            <a:r>
              <a:rPr lang="pt-BR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86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estaque d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0378" y="-3194888"/>
            <a:ext cx="10433815" cy="119368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7017" y="2277903"/>
            <a:ext cx="6167084" cy="1733573"/>
          </a:xfrm>
        </p:spPr>
        <p:txBody>
          <a:bodyPr anchor="ctr" anchorCtr="1"/>
          <a:lstStyle>
            <a:lvl1pPr algn="ctr">
              <a:defRPr sz="2000" b="0" i="0" cap="none" baseline="0">
                <a:solidFill>
                  <a:srgbClr val="FFFFFF"/>
                </a:solidFill>
                <a:latin typeface="Effra Light"/>
                <a:cs typeface="Effra Medium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487076" y="1170722"/>
            <a:ext cx="6166607" cy="110736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8200">
                <a:solidFill>
                  <a:schemeClr val="bg1"/>
                </a:solidFill>
                <a:latin typeface=""/>
              </a:defRPr>
            </a:lvl5pPr>
          </a:lstStyle>
          <a:p>
            <a:pPr lvl="0"/>
            <a:r>
              <a:rPr lang="x-none" dirty="0" smtClean="0"/>
              <a:t>12%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174399" y="4184208"/>
            <a:ext cx="504697" cy="0"/>
          </a:xfrm>
          <a:prstGeom prst="line">
            <a:avLst/>
          </a:prstGeom>
          <a:ln w="38100" cap="rnd">
            <a:solidFill>
              <a:srgbClr val="072F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959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491278" y="3353568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491277" y="3147515"/>
            <a:ext cx="1851716" cy="203411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839712" y="3345792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839711" y="3139738"/>
            <a:ext cx="1851716" cy="21383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80080" y="3351280"/>
            <a:ext cx="1851715" cy="1204571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80079" y="3145227"/>
            <a:ext cx="1851716" cy="200565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834" y="1654435"/>
            <a:ext cx="8823432" cy="91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2F4F"/>
          </a:solidFill>
          <a:ln>
            <a:solidFill>
              <a:srgbClr val="072F4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7" y="295827"/>
            <a:ext cx="1184473" cy="3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26" y="793551"/>
            <a:ext cx="7057123" cy="78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97571" y="1229625"/>
            <a:ext cx="504697" cy="0"/>
          </a:xfrm>
          <a:prstGeom prst="line">
            <a:avLst/>
          </a:prstGeom>
          <a:ln w="1143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262203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91401"/>
            <a:ext cx="5410376" cy="2172741"/>
          </a:xfrm>
        </p:spPr>
        <p:txBody>
          <a:bodyPr anchor="b" anchorCtr="0"/>
          <a:lstStyle>
            <a:lvl1pPr>
              <a:lnSpc>
                <a:spcPts val="4423"/>
              </a:lnSpc>
              <a:defRPr sz="51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37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7652" y="764061"/>
            <a:ext cx="1841552" cy="57006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043317" y="2371653"/>
            <a:ext cx="3192457" cy="288270"/>
          </a:xfrm>
          <a:ln>
            <a:noFill/>
          </a:ln>
        </p:spPr>
        <p:txBody>
          <a:bodyPr/>
          <a:lstStyle>
            <a:lvl1pPr marL="0" indent="0" algn="ctr">
              <a:spcAft>
                <a:spcPts val="0"/>
              </a:spcAft>
              <a:buFontTx/>
              <a:buNone/>
              <a:defRPr sz="1700" b="1" i="0" baseline="0">
                <a:solidFill>
                  <a:schemeClr val="tx2"/>
                </a:solidFill>
                <a:latin typeface="Effra"/>
                <a:cs typeface="Effra"/>
              </a:defRPr>
            </a:lvl1pPr>
            <a:lvl2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2pPr>
            <a:lvl3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3pPr>
            <a:lvl4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4pPr>
            <a:lvl5pPr marL="0" indent="0" algn="ctr">
              <a:spcAft>
                <a:spcPts val="0"/>
              </a:spcAft>
              <a:buFontTx/>
              <a:buNone/>
              <a:defRPr sz="1700" baseline="0">
                <a:solidFill>
                  <a:schemeClr val="tx1"/>
                </a:solidFill>
                <a:latin typeface="Effra Heavy"/>
              </a:defRPr>
            </a:lvl5pPr>
          </a:lstStyle>
          <a:p>
            <a:pPr lvl="0"/>
            <a:r>
              <a:rPr lang="x-none" dirty="0" smtClean="0"/>
              <a:t>Obrigado!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335326" y="2821707"/>
            <a:ext cx="504697" cy="0"/>
          </a:xfrm>
          <a:prstGeom prst="line">
            <a:avLst/>
          </a:prstGeom>
          <a:ln w="381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043317" y="3039963"/>
            <a:ext cx="3192457" cy="357367"/>
          </a:xfrm>
        </p:spPr>
        <p:txBody>
          <a:bodyPr anchor="t" anchorCtr="0"/>
          <a:lstStyle>
            <a:lvl1pPr marL="4969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1pPr>
            <a:lvl2pPr marL="247388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2pPr>
            <a:lvl3pPr marL="555271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3pPr>
            <a:lvl4pPr marL="709753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4pPr>
            <a:lvl5pPr marL="163340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x-none" dirty="0" smtClean="0"/>
              <a:t>nome@fundacaolemann.org.br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043316" y="4604388"/>
            <a:ext cx="3192457" cy="357367"/>
          </a:xfrm>
        </p:spPr>
        <p:txBody>
          <a:bodyPr anchor="t" anchorCtr="0"/>
          <a:lstStyle>
            <a:lvl1pPr marL="4969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accent1"/>
                </a:solidFill>
                <a:latin typeface="Effra Heavy"/>
              </a:defRPr>
            </a:lvl1pPr>
            <a:lvl2pPr marL="247388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2pPr>
            <a:lvl3pPr marL="555271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3pPr>
            <a:lvl4pPr marL="709753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4pPr>
            <a:lvl5pPr marL="1633404" indent="0" algn="ctr">
              <a:spcAft>
                <a:spcPts val="0"/>
              </a:spcAft>
              <a:buFontTx/>
              <a:buNone/>
              <a:defRPr sz="1100" cap="all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x-none" dirty="0" smtClean="0"/>
              <a:t>www.fundacaolemann.org.br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31921" y="4604387"/>
            <a:ext cx="2236288" cy="53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divis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56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86534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721486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7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9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9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7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55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021303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554380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5" indent="0">
              <a:buNone/>
              <a:defRPr sz="1800" b="1"/>
            </a:lvl2pPr>
            <a:lvl3pPr marL="816391" indent="0">
              <a:buNone/>
              <a:defRPr sz="1600" b="1"/>
            </a:lvl3pPr>
            <a:lvl4pPr marL="1224586" indent="0">
              <a:buNone/>
              <a:defRPr sz="1400" b="1"/>
            </a:lvl4pPr>
            <a:lvl5pPr marL="1632782" indent="0">
              <a:buNone/>
              <a:defRPr sz="1400" b="1"/>
            </a:lvl5pPr>
            <a:lvl6pPr marL="2040977" indent="0">
              <a:buNone/>
              <a:defRPr sz="1400" b="1"/>
            </a:lvl6pPr>
            <a:lvl7pPr marL="2449173" indent="0">
              <a:buNone/>
              <a:defRPr sz="1400" b="1"/>
            </a:lvl7pPr>
            <a:lvl8pPr marL="2857368" indent="0">
              <a:buNone/>
              <a:defRPr sz="1400" b="1"/>
            </a:lvl8pPr>
            <a:lvl9pPr marL="3265564" indent="0">
              <a:buNone/>
              <a:defRPr sz="14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6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5" indent="0">
              <a:buNone/>
              <a:defRPr sz="1800" b="1"/>
            </a:lvl2pPr>
            <a:lvl3pPr marL="816391" indent="0">
              <a:buNone/>
              <a:defRPr sz="1600" b="1"/>
            </a:lvl3pPr>
            <a:lvl4pPr marL="1224586" indent="0">
              <a:buNone/>
              <a:defRPr sz="1400" b="1"/>
            </a:lvl4pPr>
            <a:lvl5pPr marL="1632782" indent="0">
              <a:buNone/>
              <a:defRPr sz="1400" b="1"/>
            </a:lvl5pPr>
            <a:lvl6pPr marL="2040977" indent="0">
              <a:buNone/>
              <a:defRPr sz="1400" b="1"/>
            </a:lvl6pPr>
            <a:lvl7pPr marL="2449173" indent="0">
              <a:buNone/>
              <a:defRPr sz="1400" b="1"/>
            </a:lvl7pPr>
            <a:lvl8pPr marL="2857368" indent="0">
              <a:buNone/>
              <a:defRPr sz="1400" b="1"/>
            </a:lvl8pPr>
            <a:lvl9pPr marL="3265564" indent="0">
              <a:buNone/>
              <a:defRPr sz="14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4188570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5569593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187035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195" indent="0">
              <a:buNone/>
              <a:defRPr sz="1100"/>
            </a:lvl2pPr>
            <a:lvl3pPr marL="816391" indent="0">
              <a:buNone/>
              <a:defRPr sz="900"/>
            </a:lvl3pPr>
            <a:lvl4pPr marL="1224586" indent="0">
              <a:buNone/>
              <a:defRPr sz="800"/>
            </a:lvl4pPr>
            <a:lvl5pPr marL="1632782" indent="0">
              <a:buNone/>
              <a:defRPr sz="800"/>
            </a:lvl5pPr>
            <a:lvl6pPr marL="2040977" indent="0">
              <a:buNone/>
              <a:defRPr sz="800"/>
            </a:lvl6pPr>
            <a:lvl7pPr marL="2449173" indent="0">
              <a:buNone/>
              <a:defRPr sz="800"/>
            </a:lvl7pPr>
            <a:lvl8pPr marL="2857368" indent="0">
              <a:buNone/>
              <a:defRPr sz="800"/>
            </a:lvl8pPr>
            <a:lvl9pPr marL="3265564" indent="0">
              <a:buNone/>
              <a:defRPr sz="8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87216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CD415-6B1B-0E4C-BAB1-4D2D8AFEBF70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946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95" indent="0">
              <a:buNone/>
              <a:defRPr sz="2500"/>
            </a:lvl2pPr>
            <a:lvl3pPr marL="816391" indent="0">
              <a:buNone/>
              <a:defRPr sz="2100"/>
            </a:lvl3pPr>
            <a:lvl4pPr marL="1224586" indent="0">
              <a:buNone/>
              <a:defRPr sz="1800"/>
            </a:lvl4pPr>
            <a:lvl5pPr marL="1632782" indent="0">
              <a:buNone/>
              <a:defRPr sz="1800"/>
            </a:lvl5pPr>
            <a:lvl6pPr marL="2040977" indent="0">
              <a:buNone/>
              <a:defRPr sz="1800"/>
            </a:lvl6pPr>
            <a:lvl7pPr marL="2449173" indent="0">
              <a:buNone/>
              <a:defRPr sz="1800"/>
            </a:lvl7pPr>
            <a:lvl8pPr marL="2857368" indent="0">
              <a:buNone/>
              <a:defRPr sz="1800"/>
            </a:lvl8pPr>
            <a:lvl9pPr marL="3265564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8195" indent="0">
              <a:buNone/>
              <a:defRPr sz="1100"/>
            </a:lvl2pPr>
            <a:lvl3pPr marL="816391" indent="0">
              <a:buNone/>
              <a:defRPr sz="900"/>
            </a:lvl3pPr>
            <a:lvl4pPr marL="1224586" indent="0">
              <a:buNone/>
              <a:defRPr sz="800"/>
            </a:lvl4pPr>
            <a:lvl5pPr marL="1632782" indent="0">
              <a:buNone/>
              <a:defRPr sz="800"/>
            </a:lvl5pPr>
            <a:lvl6pPr marL="2040977" indent="0">
              <a:buNone/>
              <a:defRPr sz="800"/>
            </a:lvl6pPr>
            <a:lvl7pPr marL="2449173" indent="0">
              <a:buNone/>
              <a:defRPr sz="800"/>
            </a:lvl7pPr>
            <a:lvl8pPr marL="2857368" indent="0">
              <a:buNone/>
              <a:defRPr sz="800"/>
            </a:lvl8pPr>
            <a:lvl9pPr marL="3265564" indent="0">
              <a:buNone/>
              <a:defRPr sz="8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749768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857835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526142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8241" y="3802074"/>
            <a:ext cx="4462799" cy="832258"/>
          </a:xfrm>
        </p:spPr>
        <p:txBody>
          <a:bodyPr/>
          <a:lstStyle>
            <a:lvl1pPr marL="0" indent="-164137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1pPr>
            <a:lvl2pPr marL="247388" indent="0">
              <a:buFontTx/>
              <a:buNone/>
              <a:defRPr sz="1600">
                <a:solidFill>
                  <a:srgbClr val="2BB680"/>
                </a:solidFill>
              </a:defRPr>
            </a:lvl2pPr>
            <a:lvl3pPr marL="555271" indent="0">
              <a:buFontTx/>
              <a:buNone/>
              <a:defRPr sz="1600">
                <a:solidFill>
                  <a:srgbClr val="2BB680"/>
                </a:solidFill>
              </a:defRPr>
            </a:lvl3pPr>
            <a:lvl4pPr marL="709753" indent="0">
              <a:spcBef>
                <a:spcPts val="408"/>
              </a:spcBef>
              <a:spcAft>
                <a:spcPts val="408"/>
              </a:spcAft>
              <a:buFontTx/>
              <a:buNone/>
              <a:defRPr sz="1600">
                <a:solidFill>
                  <a:srgbClr val="2BB680"/>
                </a:solidFill>
              </a:defRPr>
            </a:lvl4pPr>
            <a:lvl5pPr marL="948073" indent="0">
              <a:spcBef>
                <a:spcPts val="0"/>
              </a:spcBef>
              <a:buFontTx/>
              <a:buNone/>
              <a:defRPr sz="1600">
                <a:solidFill>
                  <a:srgbClr val="2BB680"/>
                </a:solidFill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8240" y="912530"/>
            <a:ext cx="6235619" cy="2830648"/>
          </a:xfrm>
        </p:spPr>
        <p:txBody>
          <a:bodyPr anchor="b" anchorCtr="0"/>
          <a:lstStyle>
            <a:lvl1pPr>
              <a:lnSpc>
                <a:spcPts val="7009"/>
              </a:lnSpc>
              <a:defRPr sz="8200" b="0" i="0">
                <a:solidFill>
                  <a:schemeClr val="bg1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7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936" y="1447984"/>
            <a:ext cx="7361720" cy="3073752"/>
          </a:xfrm>
        </p:spPr>
        <p:txBody>
          <a:bodyPr/>
          <a:lstStyle>
            <a:lvl4pPr indent="222932">
              <a:spcBef>
                <a:spcPts val="408"/>
              </a:spcBef>
              <a:spcAft>
                <a:spcPts val="408"/>
              </a:spcAft>
              <a:defRPr/>
            </a:lvl4pPr>
            <a:lvl5pPr marL="1053414" indent="-105341">
              <a:spcBef>
                <a:spcPts val="0"/>
              </a:spcBef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Effra"/>
                <a:cs typeface="Effra"/>
              </a:defRPr>
            </a:lvl1pPr>
          </a:lstStyle>
          <a:p>
            <a:pPr>
              <a:defRPr/>
            </a:pPr>
            <a:fld id="{05259E8B-B8D0-1148-85A9-1EF15C3E8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73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ú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B8B6B8-E080-7D4D-9183-D4C4486926C8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87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údo esque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0875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677659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048266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409605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33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rgbClr val="072F4F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0438-5F3A-094E-977F-2D6145AA3A78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30875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677658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4826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409267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759673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lipArt Placeholder 4"/>
          <p:cNvSpPr>
            <a:spLocks noGrp="1"/>
          </p:cNvSpPr>
          <p:nvPr>
            <p:ph type="clipArt" sz="quarter" idx="23"/>
          </p:nvPr>
        </p:nvSpPr>
        <p:spPr>
          <a:xfrm>
            <a:off x="1292545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0" name="ClipArt Placeholder 4"/>
          <p:cNvSpPr>
            <a:spLocks noGrp="1"/>
          </p:cNvSpPr>
          <p:nvPr>
            <p:ph type="clipArt" sz="quarter" idx="24"/>
          </p:nvPr>
        </p:nvSpPr>
        <p:spPr>
          <a:xfrm>
            <a:off x="2660184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1" name="ClipArt Placeholder 4"/>
          <p:cNvSpPr>
            <a:spLocks noGrp="1"/>
          </p:cNvSpPr>
          <p:nvPr>
            <p:ph type="clipArt" sz="quarter" idx="25"/>
          </p:nvPr>
        </p:nvSpPr>
        <p:spPr>
          <a:xfrm>
            <a:off x="4031828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2" name="ClipArt Placeholder 4"/>
          <p:cNvSpPr>
            <a:spLocks noGrp="1"/>
          </p:cNvSpPr>
          <p:nvPr>
            <p:ph type="clipArt" sz="quarter" idx="26"/>
          </p:nvPr>
        </p:nvSpPr>
        <p:spPr>
          <a:xfrm>
            <a:off x="5409969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 dirty="0"/>
          </a:p>
        </p:txBody>
      </p:sp>
      <p:sp>
        <p:nvSpPr>
          <p:cNvPr id="23" name="ClipArt Placeholder 4"/>
          <p:cNvSpPr>
            <a:spLocks noGrp="1"/>
          </p:cNvSpPr>
          <p:nvPr>
            <p:ph type="clipArt" sz="quarter" idx="27"/>
          </p:nvPr>
        </p:nvSpPr>
        <p:spPr>
          <a:xfrm>
            <a:off x="6758729" y="1525560"/>
            <a:ext cx="953198" cy="720133"/>
          </a:xfrm>
        </p:spPr>
        <p:txBody>
          <a:bodyPr/>
          <a:lstStyle/>
          <a:p>
            <a:r>
              <a:rPr lang="pt-BR" smtClean="0"/>
              <a:t>Click icon to add clip 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esquemas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0875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677659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048266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409605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337" y="2838263"/>
            <a:ext cx="936759" cy="1518712"/>
          </a:xfrm>
        </p:spPr>
        <p:txBody>
          <a:bodyPr tIns="73494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100" b="0" i="0" baseline="0">
                <a:solidFill>
                  <a:schemeClr val="bg1"/>
                </a:solidFill>
                <a:latin typeface="Effra Light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0438-5F3A-094E-977F-2D6145AA3A78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30875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677658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48266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409267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759673" y="2322605"/>
            <a:ext cx="936987" cy="51530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solidFill>
                  <a:schemeClr val="bg1"/>
                </a:solidFill>
                <a:latin typeface="Effra Heavy"/>
                <a:cs typeface="Effra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1100" b="1" i="0" cap="all">
                <a:latin typeface=""/>
              </a:defRPr>
            </a:lvl5pPr>
          </a:lstStyle>
          <a:p>
            <a:pPr lvl="0"/>
            <a:r>
              <a:rPr lang="pt-BR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292129" y="952274"/>
            <a:ext cx="504697" cy="0"/>
          </a:xfrm>
          <a:prstGeom prst="line">
            <a:avLst/>
          </a:prstGeom>
          <a:ln w="38100" cap="rnd">
            <a:solidFill>
              <a:srgbClr val="2BB6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lipArt Placeholder 4"/>
          <p:cNvSpPr>
            <a:spLocks noGrp="1"/>
          </p:cNvSpPr>
          <p:nvPr>
            <p:ph type="clipArt" sz="quarter" idx="23"/>
          </p:nvPr>
        </p:nvSpPr>
        <p:spPr>
          <a:xfrm>
            <a:off x="1292545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0" name="ClipArt Placeholder 4"/>
          <p:cNvSpPr>
            <a:spLocks noGrp="1"/>
          </p:cNvSpPr>
          <p:nvPr>
            <p:ph type="clipArt" sz="quarter" idx="24"/>
          </p:nvPr>
        </p:nvSpPr>
        <p:spPr>
          <a:xfrm>
            <a:off x="2660184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1" name="ClipArt Placeholder 4"/>
          <p:cNvSpPr>
            <a:spLocks noGrp="1"/>
          </p:cNvSpPr>
          <p:nvPr>
            <p:ph type="clipArt" sz="quarter" idx="25"/>
          </p:nvPr>
        </p:nvSpPr>
        <p:spPr>
          <a:xfrm>
            <a:off x="4031828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/>
          </a:p>
        </p:txBody>
      </p:sp>
      <p:sp>
        <p:nvSpPr>
          <p:cNvPr id="22" name="ClipArt Placeholder 4"/>
          <p:cNvSpPr>
            <a:spLocks noGrp="1"/>
          </p:cNvSpPr>
          <p:nvPr>
            <p:ph type="clipArt" sz="quarter" idx="26"/>
          </p:nvPr>
        </p:nvSpPr>
        <p:spPr>
          <a:xfrm>
            <a:off x="5409969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 dirty="0"/>
          </a:p>
        </p:txBody>
      </p:sp>
      <p:sp>
        <p:nvSpPr>
          <p:cNvPr id="23" name="ClipArt Placeholder 4"/>
          <p:cNvSpPr>
            <a:spLocks noGrp="1"/>
          </p:cNvSpPr>
          <p:nvPr>
            <p:ph type="clipArt" sz="quarter" idx="27"/>
          </p:nvPr>
        </p:nvSpPr>
        <p:spPr>
          <a:xfrm>
            <a:off x="6758729" y="1525560"/>
            <a:ext cx="953198" cy="7201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Click icon to add clip 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3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údo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ED62F"/>
          </a:solidFill>
          <a:ln>
            <a:solidFill>
              <a:srgbClr val="BED6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21" y="781789"/>
            <a:ext cx="879709" cy="35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7017" y="1663753"/>
            <a:ext cx="6167084" cy="1733573"/>
          </a:xfrm>
        </p:spPr>
        <p:txBody>
          <a:bodyPr anchor="ctr" anchorCtr="1"/>
          <a:lstStyle>
            <a:lvl1pPr algn="ctr">
              <a:lnSpc>
                <a:spcPts val="2586"/>
              </a:lnSpc>
              <a:defRPr sz="2000" b="0" i="0" cap="none">
                <a:solidFill>
                  <a:srgbClr val="FFFFFF"/>
                </a:solidFill>
                <a:latin typeface="Effra Medium"/>
                <a:cs typeface="Effra Medium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E7A23A-00BC-F649-8307-92CA4B2C0035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74124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staque image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 descr="Excelência com Equidade II (35)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2419" r="1354" b="16967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-80693" y="-46425"/>
            <a:ext cx="9316916" cy="5225555"/>
          </a:xfrm>
          <a:prstGeom prst="rect">
            <a:avLst/>
          </a:prstGeom>
          <a:solidFill>
            <a:srgbClr val="072F4F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897377" y="769079"/>
            <a:ext cx="8047778" cy="4002299"/>
          </a:xfrm>
          <a:ln>
            <a:noFill/>
          </a:ln>
        </p:spPr>
        <p:txBody>
          <a:bodyPr/>
          <a:lstStyle>
            <a:lvl1pPr>
              <a:lnSpc>
                <a:spcPts val="6805"/>
              </a:lnSpc>
              <a:defRPr sz="8200" b="0" i="0" baseline="0">
                <a:solidFill>
                  <a:srgbClr val="FFFFFF"/>
                </a:solidFill>
                <a:latin typeface="Effra Light"/>
                <a:cs typeface="Effra Light"/>
              </a:defRPr>
            </a:lvl1pPr>
          </a:lstStyle>
          <a:p>
            <a:r>
              <a:rPr lang="pt-BR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| </a:t>
            </a:r>
            <a:r>
              <a:rPr lang="en-US">
                <a:latin typeface="Effra"/>
                <a:cs typeface="Effra"/>
              </a:rPr>
              <a:t>12</a:t>
            </a:r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50105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jpg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89303" y="281792"/>
            <a:ext cx="7267864" cy="64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UM TÍTULO LEGAL E </a:t>
            </a:r>
            <a:br>
              <a:rPr lang="en-US" dirty="0"/>
            </a:br>
            <a:r>
              <a:rPr lang="en-US" dirty="0"/>
              <a:t>COM TEXTO CURTO AQUI</a:t>
            </a:r>
            <a:br>
              <a:rPr lang="en-US" dirty="0"/>
            </a:br>
            <a:endParaRPr lang="en-US" dirty="0"/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788" y="1447824"/>
            <a:ext cx="7361887" cy="30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Tópico</a:t>
            </a:r>
            <a:r>
              <a:rPr lang="en-US" dirty="0"/>
              <a:t> </a:t>
            </a:r>
            <a:r>
              <a:rPr lang="en-US" dirty="0" err="1"/>
              <a:t>nível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Second level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1.1.1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1.1.2</a:t>
            </a:r>
          </a:p>
          <a:p>
            <a:pPr lvl="3"/>
            <a:r>
              <a:rPr lang="en-US" dirty="0" err="1"/>
              <a:t>Tópico</a:t>
            </a:r>
            <a:r>
              <a:rPr lang="en-US" dirty="0"/>
              <a:t> Level 1.1.2.1</a:t>
            </a:r>
          </a:p>
          <a:p>
            <a:pPr lvl="0"/>
            <a:r>
              <a:rPr lang="en-US" dirty="0" err="1"/>
              <a:t>Tópico</a:t>
            </a:r>
            <a:r>
              <a:rPr lang="en-US" dirty="0"/>
              <a:t> </a:t>
            </a:r>
            <a:r>
              <a:rPr lang="en-US" dirty="0" err="1"/>
              <a:t>nível</a:t>
            </a:r>
            <a:r>
              <a:rPr lang="en-US" dirty="0"/>
              <a:t> 1</a:t>
            </a:r>
          </a:p>
          <a:p>
            <a:pPr lvl="1"/>
            <a:r>
              <a:rPr lang="en-US" dirty="0"/>
              <a:t>Second level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1.1.1</a:t>
            </a:r>
          </a:p>
          <a:p>
            <a:pPr lvl="2"/>
            <a:r>
              <a:rPr lang="en-US" dirty="0" err="1"/>
              <a:t>Tópico</a:t>
            </a:r>
            <a:r>
              <a:rPr lang="en-US" dirty="0"/>
              <a:t> level 1.1.2</a:t>
            </a:r>
          </a:p>
          <a:p>
            <a:pPr lvl="3"/>
            <a:r>
              <a:rPr lang="en-US" dirty="0" err="1"/>
              <a:t>Tópico</a:t>
            </a:r>
            <a:r>
              <a:rPr lang="en-US" dirty="0"/>
              <a:t> Level 1.1.2.1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4190" y="4812045"/>
            <a:ext cx="932664" cy="27423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l" defTabSz="408195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283134-53CE-1546-B526-D939B6378B4D}" type="slidenum">
              <a:rPr lang="en-US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  <p:pic>
        <p:nvPicPr>
          <p:cNvPr id="28677" name="Picture 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4" y="4762380"/>
            <a:ext cx="890516" cy="27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99" r:id="rId2"/>
    <p:sldLayoutId id="2147484177" r:id="rId3"/>
    <p:sldLayoutId id="2147484187" r:id="rId4"/>
    <p:sldLayoutId id="2147484188" r:id="rId5"/>
    <p:sldLayoutId id="2147484179" r:id="rId6"/>
    <p:sldLayoutId id="2147484198" r:id="rId7"/>
    <p:sldLayoutId id="2147484189" r:id="rId8"/>
    <p:sldLayoutId id="2147484190" r:id="rId9"/>
    <p:sldLayoutId id="2147484191" r:id="rId10"/>
    <p:sldLayoutId id="2147484192" r:id="rId11"/>
    <p:sldLayoutId id="2147484182" r:id="rId12"/>
    <p:sldLayoutId id="2147484194" r:id="rId13"/>
    <p:sldLayoutId id="2147484183" r:id="rId14"/>
    <p:sldLayoutId id="2147484203" r:id="rId15"/>
    <p:sldLayoutId id="2147484206" r:id="rId16"/>
    <p:sldLayoutId id="2147484204" r:id="rId17"/>
    <p:sldLayoutId id="2147484205" r:id="rId18"/>
    <p:sldLayoutId id="2147484202" r:id="rId19"/>
    <p:sldLayoutId id="2147484207" r:id="rId20"/>
  </p:sldLayoutIdLst>
  <p:txStyles>
    <p:titleStyle>
      <a:lvl1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 kern="1200" cap="all">
          <a:solidFill>
            <a:srgbClr val="2BB680"/>
          </a:solidFill>
          <a:latin typeface="Effra Heavy"/>
          <a:ea typeface="ＭＳ Ｐゴシック" charset="0"/>
          <a:cs typeface="Effra Heavy"/>
        </a:defRPr>
      </a:lvl1pPr>
      <a:lvl2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2pPr>
      <a:lvl3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3pPr>
      <a:lvl4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4pPr>
      <a:lvl5pPr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5pPr>
      <a:lvl6pPr marL="311125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6pPr>
      <a:lvl7pPr marL="622249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7pPr>
      <a:lvl8pPr marL="933374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8pPr>
      <a:lvl9pPr marL="1244498" algn="l" defTabSz="407271" rtl="0" eaLnBrk="1" fontAlgn="base" hangingPunct="1">
        <a:lnSpc>
          <a:spcPts val="2382"/>
        </a:lnSpc>
        <a:spcBef>
          <a:spcPct val="0"/>
        </a:spcBef>
        <a:spcAft>
          <a:spcPct val="0"/>
        </a:spcAft>
        <a:defRPr sz="2300">
          <a:solidFill>
            <a:srgbClr val="2BB680"/>
          </a:solidFill>
          <a:latin typeface="Effra Heavy" charset="0"/>
          <a:ea typeface="ＭＳ Ｐゴシック" charset="0"/>
        </a:defRPr>
      </a:lvl9pPr>
    </p:titleStyle>
    <p:bodyStyle>
      <a:lvl1pPr marL="233343" indent="-183650" algn="l" defTabSz="407271" rtl="0" eaLnBrk="1" fontAlgn="base" hangingPunct="1">
        <a:spcBef>
          <a:spcPct val="20000"/>
        </a:spcBef>
        <a:spcAft>
          <a:spcPct val="0"/>
        </a:spcAft>
        <a:buClr>
          <a:srgbClr val="2BB680"/>
        </a:buClr>
        <a:buFont typeface="Arial" charset="0"/>
        <a:buChar char="•"/>
        <a:defRPr sz="1800" b="1" kern="1200">
          <a:solidFill>
            <a:srgbClr val="072F4F"/>
          </a:solidFill>
          <a:latin typeface="Effra"/>
          <a:ea typeface="ＭＳ Ｐゴシック" charset="0"/>
          <a:cs typeface="Effra"/>
        </a:defRPr>
      </a:lvl1pPr>
      <a:lvl2pPr marL="394308" indent="-146920" algn="l" defTabSz="407271" rtl="0" eaLnBrk="1" fontAlgn="base" hangingPunct="1">
        <a:spcBef>
          <a:spcPts val="425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1600" kern="1200">
          <a:solidFill>
            <a:srgbClr val="072F4F"/>
          </a:solidFill>
          <a:latin typeface="Effra"/>
          <a:ea typeface="ＭＳ Ｐゴシック" charset="0"/>
          <a:cs typeface="Effra"/>
        </a:defRPr>
      </a:lvl2pPr>
      <a:lvl3pPr marL="702191" indent="-146920" algn="l" defTabSz="407271" rtl="0" eaLnBrk="1" fontAlgn="base" hangingPunct="1">
        <a:spcBef>
          <a:spcPts val="323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1400" kern="1200">
          <a:solidFill>
            <a:srgbClr val="072F4F"/>
          </a:solidFill>
          <a:latin typeface="Effra Light"/>
          <a:ea typeface="ＭＳ Ｐゴシック" charset="0"/>
          <a:cs typeface="Effra Light"/>
        </a:defRPr>
      </a:lvl3pPr>
      <a:lvl4pPr marL="709753" indent="223621" algn="l" defTabSz="407271" rtl="0" eaLnBrk="1" fontAlgn="base" hangingPunct="1">
        <a:spcBef>
          <a:spcPts val="408"/>
        </a:spcBef>
        <a:spcAft>
          <a:spcPts val="817"/>
        </a:spcAft>
        <a:buClr>
          <a:srgbClr val="072F3B"/>
        </a:buClr>
        <a:buSzPct val="70000"/>
        <a:buFont typeface="Lucida Grande" charset="0"/>
        <a:defRPr sz="1100" kern="1200">
          <a:solidFill>
            <a:srgbClr val="072F4F"/>
          </a:solidFill>
          <a:latin typeface="Effra Light"/>
          <a:ea typeface="Effra Light" charset="0"/>
          <a:cs typeface="Effra Light"/>
        </a:defRPr>
      </a:lvl4pPr>
      <a:lvl5pPr marL="1836499" indent="-203095" algn="l" defTabSz="407271" rtl="0" eaLnBrk="1" fontAlgn="base" hangingPunct="1">
        <a:spcBef>
          <a:spcPct val="20000"/>
        </a:spcBef>
        <a:spcAft>
          <a:spcPct val="0"/>
        </a:spcAft>
        <a:buClr>
          <a:srgbClr val="072F3B"/>
        </a:buClr>
        <a:buSzPct val="70000"/>
        <a:buFont typeface="Lucida Grande" charset="0"/>
        <a:buChar char="-"/>
        <a:defRPr sz="800" kern="1200">
          <a:solidFill>
            <a:srgbClr val="072F3B"/>
          </a:solidFill>
          <a:latin typeface="Effra Light"/>
          <a:ea typeface="Effra Light" charset="0"/>
          <a:cs typeface="Effra Light"/>
        </a:defRPr>
      </a:lvl5pPr>
      <a:lvl6pPr marL="2245075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7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66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6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5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1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6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82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77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73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68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64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0534" y="0"/>
            <a:ext cx="9261799" cy="5225554"/>
          </a:xfrm>
          <a:prstGeom prst="rect">
            <a:avLst/>
          </a:prstGeom>
          <a:solidFill>
            <a:srgbClr val="2BB6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2225" tIns="31112" rIns="62225" bIns="31112" anchor="ctr"/>
          <a:lstStyle/>
          <a:p>
            <a:pPr algn="ctr" defTabSz="4081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69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31" y="-161949"/>
            <a:ext cx="44947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Placeholder 1"/>
          <p:cNvSpPr>
            <a:spLocks noGrp="1"/>
          </p:cNvSpPr>
          <p:nvPr>
            <p:ph type="title"/>
          </p:nvPr>
        </p:nvSpPr>
        <p:spPr bwMode="auto">
          <a:xfrm>
            <a:off x="1288223" y="1033235"/>
            <a:ext cx="6685354" cy="447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2225" tIns="31112" rIns="6222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Subtítulo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divisor</a:t>
            </a:r>
            <a:br>
              <a:rPr lang="en-US" dirty="0"/>
            </a:b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aqui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87649" y="712576"/>
            <a:ext cx="504698" cy="0"/>
          </a:xfrm>
          <a:prstGeom prst="line">
            <a:avLst/>
          </a:prstGeom>
          <a:ln w="1143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</p:sldLayoutIdLst>
  <p:txStyles>
    <p:titleStyle>
      <a:lvl1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 kern="1200">
          <a:solidFill>
            <a:schemeClr val="tx2"/>
          </a:solidFill>
          <a:latin typeface="Effra Light"/>
          <a:ea typeface="ＭＳ Ｐゴシック" charset="0"/>
          <a:cs typeface="Effra Light"/>
        </a:defRPr>
      </a:lvl1pPr>
      <a:lvl2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2pPr>
      <a:lvl3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3pPr>
      <a:lvl4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4pPr>
      <a:lvl5pPr algn="l" defTabSz="311125" rtl="0" fontAlgn="base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4F"/>
          </a:solidFill>
          <a:latin typeface="Effra Light" charset="0"/>
          <a:ea typeface="ＭＳ Ｐゴシック" charset="0"/>
        </a:defRPr>
      </a:lvl5pPr>
      <a:lvl6pPr marL="311125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6pPr>
      <a:lvl7pPr marL="622249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7pPr>
      <a:lvl8pPr marL="933374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8pPr>
      <a:lvl9pPr marL="1244498" algn="l" defTabSz="311125" rtl="0" eaLnBrk="1" fontAlgn="base" hangingPunct="1">
        <a:lnSpc>
          <a:spcPts val="7571"/>
        </a:lnSpc>
        <a:spcBef>
          <a:spcPct val="0"/>
        </a:spcBef>
        <a:spcAft>
          <a:spcPct val="0"/>
        </a:spcAft>
        <a:defRPr sz="8200">
          <a:solidFill>
            <a:srgbClr val="072F3B"/>
          </a:solidFill>
          <a:latin typeface="Effra Light" charset="0"/>
          <a:ea typeface="ＭＳ Ｐゴシック" charset="0"/>
        </a:defRPr>
      </a:lvl9pPr>
    </p:titleStyle>
    <p:bodyStyle>
      <a:lvl1pPr marL="233343" indent="-233343" algn="l" defTabSz="311125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05577" indent="-194453" algn="l" defTabSz="311125" rtl="0" fontAlgn="base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77812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88936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00061" indent="-155562" algn="l" defTabSz="311125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11185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2310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3435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44559" indent="-155562" algn="l" defTabSz="311125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1125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2249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3374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4498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55623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6748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77872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8997" algn="l" defTabSz="3111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9" tIns="40820" rIns="81639" bIns="408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39" tIns="40820" rIns="81639" bIns="408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C2128-70CE-A446-9E09-EECC57498EDC}" type="datetimeFigureOut">
              <a:rPr lang="en-US" smtClean="0"/>
              <a:t>29/10/18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39" tIns="40820" rIns="81639" bIns="408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283134-53CE-1546-B526-D939B6378B4D}" type="slidenum">
              <a:rPr lang="en-US" smtClean="0"/>
              <a:pPr>
                <a:defRPr/>
              </a:pPr>
              <a:t>‹#›</a:t>
            </a:fld>
            <a:endParaRPr lang="en-US" dirty="0">
              <a:latin typeface="Effra"/>
              <a:cs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314717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</p:sldLayoutIdLst>
  <p:txStyles>
    <p:titleStyle>
      <a:lvl1pPr algn="ctr" defTabSz="40819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47" indent="-306147" algn="l" defTabSz="408195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317" indent="-255122" algn="l" defTabSz="408195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89" indent="-204098" algn="l" defTabSz="408195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84" indent="-204098" algn="l" defTabSz="408195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80" indent="-204098" algn="l" defTabSz="408195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75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7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66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61" indent="-204098" algn="l" defTabSz="40819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5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1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6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82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77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73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68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64" algn="l" defTabSz="408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marca MEC_fundo transparen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3391912"/>
            <a:ext cx="1253333" cy="278848"/>
          </a:xfrm>
          <a:prstGeom prst="rect">
            <a:avLst/>
          </a:prstGeom>
        </p:spPr>
      </p:pic>
      <p:pic>
        <p:nvPicPr>
          <p:cNvPr id="5" name="Picture 11" descr="Marca Consed Fundo Transparen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34" y="3907161"/>
            <a:ext cx="622595" cy="187560"/>
          </a:xfrm>
          <a:prstGeom prst="rect">
            <a:avLst/>
          </a:prstGeom>
        </p:spPr>
      </p:pic>
      <p:pic>
        <p:nvPicPr>
          <p:cNvPr id="6" name="Picture 12" descr="logo quadrad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3835520"/>
            <a:ext cx="307119" cy="262114"/>
          </a:xfrm>
          <a:prstGeom prst="rect">
            <a:avLst/>
          </a:prstGeom>
        </p:spPr>
      </p:pic>
      <p:pic>
        <p:nvPicPr>
          <p:cNvPr id="7" name="Shape 133" descr="Resultado de imagem para base nacional comu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3501" y="1726535"/>
            <a:ext cx="891466" cy="152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643" y="148479"/>
            <a:ext cx="4502501" cy="49025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8832" y="1148047"/>
            <a:ext cx="2518837" cy="2554545"/>
          </a:xfrm>
          <a:prstGeom prst="rect">
            <a:avLst/>
          </a:prstGeom>
          <a:solidFill>
            <a:srgbClr val="C4C4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Arial"/>
                <a:cs typeface="Arial"/>
              </a:rPr>
              <a:t>BNCC na EI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Arial"/>
                <a:cs typeface="Arial"/>
              </a:rPr>
              <a:t> Entender para praticar</a:t>
            </a:r>
            <a:endParaRPr lang="pt-BR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23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2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2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915463"/>
              </p:ext>
            </p:extLst>
          </p:nvPr>
        </p:nvGraphicFramePr>
        <p:xfrm>
          <a:off x="1978179" y="951243"/>
          <a:ext cx="938323" cy="3833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323"/>
              </a:tblGrid>
              <a:tr h="362668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CONVIVER</a:t>
                      </a:r>
                      <a:endParaRPr lang="pt-BR" sz="1200" b="1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2387">
                <a:tc>
                  <a:txBody>
                    <a:bodyPr/>
                    <a:lstStyle/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Conviver com outras crianças </a:t>
                      </a:r>
                      <a:b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 adultos, em pequenos e grandes grupos, utilizando diferentes linguagens, ampliando o conhecimento de si e do outro, o respeito em relação à cultura </a:t>
                      </a:r>
                      <a:b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 às diferenças entre as pessoas.</a:t>
                      </a: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0" marR="0" lvl="0" indent="0" algn="l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607843"/>
              </p:ext>
            </p:extLst>
          </p:nvPr>
        </p:nvGraphicFramePr>
        <p:xfrm>
          <a:off x="3060223" y="945611"/>
          <a:ext cx="1018266" cy="384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BRINCAR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2276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23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Brincar cotidianamente de diversas formas, em diferentes espaços e tempos, com diferentes parceiros (crianças e adultos), ampliando e diversificando seu acesso a produções culturais, seus conhecimentos, sua imaginação, sua criatividade, suas experiências emocionais, corporais, sensoriais, expressivas, cognitivas, sociais </a:t>
                      </a:r>
                      <a:b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 relacionais.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980875"/>
              </p:ext>
            </p:extLst>
          </p:nvPr>
        </p:nvGraphicFramePr>
        <p:xfrm>
          <a:off x="4222210" y="941377"/>
          <a:ext cx="1143452" cy="3891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452"/>
              </a:tblGrid>
              <a:tr h="370956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PARTICIPAR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6088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12001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Participar ativamente, com adultos e outras crianças, tanto do planejamento da gestão da escola e das atividades propostas pelo educador quanto da realização das atividades da vida cotidiana, tais como a escolha das brincadeiras, dos materiais e dos ambientes, desenvolvendo diferentes linguagens e elaborando conhecimentos, decidindo e se posicionando.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217577"/>
              </p:ext>
            </p:extLst>
          </p:nvPr>
        </p:nvGraphicFramePr>
        <p:xfrm>
          <a:off x="5509383" y="951243"/>
          <a:ext cx="1018266" cy="388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EXPLORAR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23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Explorar movimentos, gestos, sons, formas, texturas, cores, palavras, emoções, transformações, relacionamentos, histórias, objetos, elementos da natureza, na escola e fora dela, ampliando seus saberes sobre a cultura, em suas diversas modalidades: as artes, a escrita, a ciência e a tecnologia.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311724"/>
              </p:ext>
            </p:extLst>
          </p:nvPr>
        </p:nvGraphicFramePr>
        <p:xfrm>
          <a:off x="6671370" y="951243"/>
          <a:ext cx="1018266" cy="388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EXPRESSAR-SE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5365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</a:tr>
              <a:tr h="3823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Expressar, como sujeito dialógico, criativo e sensível, suas necessidades, emoções, sentimentos, dúvidas, hipóteses, descobertas, opiniões, questionamentos, por meio de diferentes linguagens.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731436"/>
              </p:ext>
            </p:extLst>
          </p:nvPr>
        </p:nvGraphicFramePr>
        <p:xfrm>
          <a:off x="7833359" y="951243"/>
          <a:ext cx="1018266" cy="384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CONHECER-SE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</a:tr>
              <a:tr h="38238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Conhecer-se e construir sua identidade pessoal, social e cultural, constituindo uma imagem positiva de si e de seus grupos de pertencimento, nas diversas experiências de cuidados, interações, brincadeiras e linguagens vivenciadas na instituição escolar e em seu contexto familiar e comunitário.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900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36000"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70" name="Group 69"/>
          <p:cNvGrpSpPr/>
          <p:nvPr/>
        </p:nvGrpSpPr>
        <p:grpSpPr>
          <a:xfrm>
            <a:off x="2391833" y="559588"/>
            <a:ext cx="5899309" cy="386207"/>
            <a:chOff x="2391833" y="833178"/>
            <a:chExt cx="5899309" cy="386207"/>
          </a:xfrm>
        </p:grpSpPr>
        <p:sp>
          <p:nvSpPr>
            <p:cNvPr id="5" name="Shape 554"/>
            <p:cNvSpPr/>
            <p:nvPr/>
          </p:nvSpPr>
          <p:spPr>
            <a:xfrm>
              <a:off x="5415642" y="1019810"/>
              <a:ext cx="28755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6" name="Shape 555"/>
            <p:cNvSpPr/>
            <p:nvPr/>
          </p:nvSpPr>
          <p:spPr>
            <a:xfrm>
              <a:off x="5415642" y="1019810"/>
              <a:ext cx="17253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7" name="Shape 556"/>
            <p:cNvSpPr/>
            <p:nvPr/>
          </p:nvSpPr>
          <p:spPr>
            <a:xfrm>
              <a:off x="5415642" y="1019810"/>
              <a:ext cx="5751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8" name="Shape 557"/>
            <p:cNvSpPr/>
            <p:nvPr/>
          </p:nvSpPr>
          <p:spPr>
            <a:xfrm>
              <a:off x="4762500" y="1019811"/>
              <a:ext cx="653161" cy="1995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9" name="Shape 558"/>
            <p:cNvSpPr/>
            <p:nvPr/>
          </p:nvSpPr>
          <p:spPr>
            <a:xfrm>
              <a:off x="3598333" y="1019811"/>
              <a:ext cx="1817366" cy="199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10" name="Shape 559"/>
            <p:cNvSpPr/>
            <p:nvPr/>
          </p:nvSpPr>
          <p:spPr>
            <a:xfrm>
              <a:off x="2391833" y="1019811"/>
              <a:ext cx="3023905" cy="199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53" name="Shape 559"/>
            <p:cNvSpPr/>
            <p:nvPr/>
          </p:nvSpPr>
          <p:spPr>
            <a:xfrm flipV="1">
              <a:off x="3096988" y="833178"/>
              <a:ext cx="2318654" cy="2915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cxnSp>
        <p:nvCxnSpPr>
          <p:cNvPr id="63" name="Straight Connector 6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2" name="Rectangle 31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71111" y="1103924"/>
            <a:ext cx="16000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Direitos de Aprendizagem e Desenvolvimento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30" name="Rectangle 2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pSp>
        <p:nvGrpSpPr>
          <p:cNvPr id="7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8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9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312688"/>
              </p:ext>
            </p:extLst>
          </p:nvPr>
        </p:nvGraphicFramePr>
        <p:xfrm>
          <a:off x="1978180" y="951240"/>
          <a:ext cx="1207404" cy="974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Eu, o outro e nós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lang="pt-BR" sz="12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30980"/>
              </p:ext>
            </p:extLst>
          </p:nvPr>
        </p:nvGraphicFramePr>
        <p:xfrm>
          <a:off x="3321469" y="945611"/>
          <a:ext cx="1218781" cy="97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Corpo, gestos e movimentos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370383"/>
              </p:ext>
            </p:extLst>
          </p:nvPr>
        </p:nvGraphicFramePr>
        <p:xfrm>
          <a:off x="4672798" y="945608"/>
          <a:ext cx="1200952" cy="979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Traços, sons, cores e formas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378066"/>
              </p:ext>
            </p:extLst>
          </p:nvPr>
        </p:nvGraphicFramePr>
        <p:xfrm>
          <a:off x="6026307" y="951244"/>
          <a:ext cx="1223276" cy="9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76"/>
              </a:tblGrid>
              <a:tr h="742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Escuta, fala, pensamento e imaginação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79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146540"/>
              </p:ext>
            </p:extLst>
          </p:nvPr>
        </p:nvGraphicFramePr>
        <p:xfrm>
          <a:off x="7383810" y="951243"/>
          <a:ext cx="1424880" cy="97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80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Espaços, tempos, quantidades, relações e transformações 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71111" y="109334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Campos de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Experiências</a:t>
            </a:r>
            <a:endParaRPr lang="pt-BR" sz="15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28" name="Rectangle 27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30" name="Shape 554"/>
          <p:cNvSpPr/>
          <p:nvPr/>
        </p:nvSpPr>
        <p:spPr>
          <a:xfrm>
            <a:off x="5415642" y="746220"/>
            <a:ext cx="2653091" cy="199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1" name="Shape 555"/>
          <p:cNvSpPr/>
          <p:nvPr/>
        </p:nvSpPr>
        <p:spPr>
          <a:xfrm>
            <a:off x="5415642" y="746221"/>
            <a:ext cx="1239158" cy="199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2" name="Shape 557"/>
          <p:cNvSpPr/>
          <p:nvPr/>
        </p:nvSpPr>
        <p:spPr>
          <a:xfrm>
            <a:off x="5266267" y="746221"/>
            <a:ext cx="149394" cy="199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3" name="Shape 558"/>
          <p:cNvSpPr/>
          <p:nvPr/>
        </p:nvSpPr>
        <p:spPr>
          <a:xfrm>
            <a:off x="3928533" y="746221"/>
            <a:ext cx="1487166" cy="199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4" name="Shape 559"/>
          <p:cNvSpPr/>
          <p:nvPr/>
        </p:nvSpPr>
        <p:spPr>
          <a:xfrm>
            <a:off x="2540000" y="746220"/>
            <a:ext cx="2875738" cy="1993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5" name="Shape 559"/>
          <p:cNvSpPr/>
          <p:nvPr/>
        </p:nvSpPr>
        <p:spPr>
          <a:xfrm flipV="1">
            <a:off x="3096988" y="559588"/>
            <a:ext cx="2318654" cy="2915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3810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6" name="Rectangle 3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8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28" name="Rectangle 27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8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9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227592"/>
              </p:ext>
            </p:extLst>
          </p:nvPr>
        </p:nvGraphicFramePr>
        <p:xfrm>
          <a:off x="1978180" y="951240"/>
          <a:ext cx="1207404" cy="974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Eu, o outro e nós 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909391"/>
              </p:ext>
            </p:extLst>
          </p:nvPr>
        </p:nvGraphicFramePr>
        <p:xfrm>
          <a:off x="3321469" y="945611"/>
          <a:ext cx="1218781" cy="97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Corpo, gestos e movimentos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129830"/>
              </p:ext>
            </p:extLst>
          </p:nvPr>
        </p:nvGraphicFramePr>
        <p:xfrm>
          <a:off x="4672798" y="945608"/>
          <a:ext cx="1200952" cy="979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Traços, sons, cores e formas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176821"/>
              </p:ext>
            </p:extLst>
          </p:nvPr>
        </p:nvGraphicFramePr>
        <p:xfrm>
          <a:off x="6026307" y="951244"/>
          <a:ext cx="1223276" cy="9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76"/>
              </a:tblGrid>
              <a:tr h="742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Escuta, fala, pensamento e imaginação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79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793523"/>
              </p:ext>
            </p:extLst>
          </p:nvPr>
        </p:nvGraphicFramePr>
        <p:xfrm>
          <a:off x="7383810" y="951243"/>
          <a:ext cx="1424880" cy="97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80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Espaços, tempos, quantidades, relações e transformações 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1111" y="109334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Campos de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Experiências</a:t>
            </a:r>
            <a:endParaRPr lang="pt-BR" sz="15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554"/>
          <p:cNvSpPr/>
          <p:nvPr/>
        </p:nvSpPr>
        <p:spPr>
          <a:xfrm>
            <a:off x="5415642" y="746220"/>
            <a:ext cx="2653091" cy="199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3" name="Shape 555"/>
          <p:cNvSpPr/>
          <p:nvPr/>
        </p:nvSpPr>
        <p:spPr>
          <a:xfrm>
            <a:off x="5415642" y="746221"/>
            <a:ext cx="1239158" cy="199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4" name="Shape 557"/>
          <p:cNvSpPr/>
          <p:nvPr/>
        </p:nvSpPr>
        <p:spPr>
          <a:xfrm>
            <a:off x="5266267" y="746221"/>
            <a:ext cx="149394" cy="199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5" name="Shape 558"/>
          <p:cNvSpPr/>
          <p:nvPr/>
        </p:nvSpPr>
        <p:spPr>
          <a:xfrm>
            <a:off x="3928533" y="746221"/>
            <a:ext cx="1487166" cy="199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6" name="Shape 559"/>
          <p:cNvSpPr/>
          <p:nvPr/>
        </p:nvSpPr>
        <p:spPr>
          <a:xfrm>
            <a:off x="2540000" y="746220"/>
            <a:ext cx="2875738" cy="1993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7" name="Shape 559"/>
          <p:cNvSpPr/>
          <p:nvPr/>
        </p:nvSpPr>
        <p:spPr>
          <a:xfrm flipV="1">
            <a:off x="3096988" y="559588"/>
            <a:ext cx="2318654" cy="2915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3810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38" name="Rectangle 3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8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71" name="Rectangle 70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255778" y="3338589"/>
            <a:ext cx="9152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978180" y="2959393"/>
            <a:ext cx="2128153" cy="755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227435" y="2959393"/>
            <a:ext cx="2210829" cy="755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588224" y="2959393"/>
            <a:ext cx="2210829" cy="755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255778" y="2400412"/>
            <a:ext cx="9152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78180" y="2169583"/>
            <a:ext cx="2128153" cy="308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227436" y="2169583"/>
            <a:ext cx="2184686" cy="308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580584" y="2169583"/>
            <a:ext cx="2228106" cy="308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55778" y="2399419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71111" y="2393912"/>
            <a:ext cx="150105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Faixa etária (?)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2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2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55329"/>
              </p:ext>
            </p:extLst>
          </p:nvPr>
        </p:nvGraphicFramePr>
        <p:xfrm>
          <a:off x="1978180" y="951240"/>
          <a:ext cx="1207404" cy="974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di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di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Eu, o outro e nós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lang="pt-BR" sz="1200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944795"/>
              </p:ext>
            </p:extLst>
          </p:nvPr>
        </p:nvGraphicFramePr>
        <p:xfrm>
          <a:off x="3321469" y="945611"/>
          <a:ext cx="1218781" cy="97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Corpo, gestos e movimentos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100098"/>
              </p:ext>
            </p:extLst>
          </p:nvPr>
        </p:nvGraphicFramePr>
        <p:xfrm>
          <a:off x="4672798" y="945608"/>
          <a:ext cx="1200952" cy="979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4212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Traços, sons, cores e formas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33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399874"/>
              </p:ext>
            </p:extLst>
          </p:nvPr>
        </p:nvGraphicFramePr>
        <p:xfrm>
          <a:off x="6026307" y="951244"/>
          <a:ext cx="1223276" cy="9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76"/>
              </a:tblGrid>
              <a:tr h="742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Escuta, fala, pensamento e imaginação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79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111262"/>
              </p:ext>
            </p:extLst>
          </p:nvPr>
        </p:nvGraphicFramePr>
        <p:xfrm>
          <a:off x="7383810" y="951243"/>
          <a:ext cx="1424880" cy="97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80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Espaços, tempos, quantidades, relações e transformações 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3" name="Straight Connector 6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324275"/>
              </p:ext>
            </p:extLst>
          </p:nvPr>
        </p:nvGraphicFramePr>
        <p:xfrm>
          <a:off x="1978180" y="2067694"/>
          <a:ext cx="2128153" cy="119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153"/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0 – 1a6m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219600" marB="2196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219600" marB="219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010196"/>
              </p:ext>
            </p:extLst>
          </p:nvPr>
        </p:nvGraphicFramePr>
        <p:xfrm>
          <a:off x="4227435" y="2067694"/>
          <a:ext cx="2210830" cy="119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83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1a7m – 3a11m</a:t>
                      </a:r>
                      <a:endParaRPr lang="pt-BR" sz="1200" b="0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219600" marB="2196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47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219600" marB="219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97935"/>
              </p:ext>
            </p:extLst>
          </p:nvPr>
        </p:nvGraphicFramePr>
        <p:xfrm>
          <a:off x="6580584" y="2067694"/>
          <a:ext cx="2228106" cy="119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106"/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4a – 5a11m</a:t>
                      </a:r>
                      <a:endParaRPr lang="pt-BR" sz="12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marT="219600" marB="2196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219600" marB="2196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97504"/>
              </p:ext>
            </p:extLst>
          </p:nvPr>
        </p:nvGraphicFramePr>
        <p:xfrm>
          <a:off x="1978180" y="2959393"/>
          <a:ext cx="2128153" cy="115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153"/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(EI02EO07) </a:t>
                      </a:r>
                      <a:r>
                        <a:rPr lang="pt-BR" sz="11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Resolver conflitos nas interações e brincadeiras, com a orientação de um adulto.</a:t>
                      </a:r>
                      <a:endParaRPr lang="pt-BR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0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170541"/>
              </p:ext>
            </p:extLst>
          </p:nvPr>
        </p:nvGraphicFramePr>
        <p:xfrm>
          <a:off x="4227435" y="2959393"/>
          <a:ext cx="2210830" cy="117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830"/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(EI03EO06) </a:t>
                      </a:r>
                      <a:r>
                        <a:rPr lang="pt-BR" sz="11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Manifestar interesse e respeito por diferentes culturas e modos de vida.</a:t>
                      </a:r>
                      <a:endParaRPr lang="pt-BR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20702"/>
              </p:ext>
            </p:extLst>
          </p:nvPr>
        </p:nvGraphicFramePr>
        <p:xfrm>
          <a:off x="6580584" y="2959393"/>
          <a:ext cx="2228106" cy="114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106"/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(EI02EO06) </a:t>
                      </a:r>
                      <a:r>
                        <a:rPr lang="pt-BR" sz="11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Respeitar regras básicas de convívio social nas interações e brincadeiras</a:t>
                      </a:r>
                      <a:endParaRPr lang="pt-BR" sz="1100" b="0" dirty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4" name="Straight Connector 53"/>
          <p:cNvCxnSpPr/>
          <p:nvPr/>
        </p:nvCxnSpPr>
        <p:spPr>
          <a:xfrm>
            <a:off x="255778" y="333759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71111" y="3332089"/>
            <a:ext cx="164661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Objetivos de Aprendizagem e Desenvolvimento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1111" y="109334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Campos de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Experiências</a:t>
            </a:r>
            <a:endParaRPr lang="pt-BR" sz="15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54"/>
          <p:cNvSpPr/>
          <p:nvPr/>
        </p:nvSpPr>
        <p:spPr>
          <a:xfrm>
            <a:off x="5415642" y="746220"/>
            <a:ext cx="2653091" cy="199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9" name="Shape 555"/>
          <p:cNvSpPr/>
          <p:nvPr/>
        </p:nvSpPr>
        <p:spPr>
          <a:xfrm>
            <a:off x="5415642" y="746221"/>
            <a:ext cx="1239158" cy="199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0" name="Shape 557"/>
          <p:cNvSpPr/>
          <p:nvPr/>
        </p:nvSpPr>
        <p:spPr>
          <a:xfrm>
            <a:off x="5266267" y="746221"/>
            <a:ext cx="149394" cy="199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1" name="Shape 558"/>
          <p:cNvSpPr/>
          <p:nvPr/>
        </p:nvSpPr>
        <p:spPr>
          <a:xfrm>
            <a:off x="3928533" y="746221"/>
            <a:ext cx="1487166" cy="199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6" name="Shape 559"/>
          <p:cNvSpPr/>
          <p:nvPr/>
        </p:nvSpPr>
        <p:spPr>
          <a:xfrm>
            <a:off x="2540000" y="746220"/>
            <a:ext cx="2875738" cy="1993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72" name="Shape 559"/>
          <p:cNvSpPr/>
          <p:nvPr/>
        </p:nvSpPr>
        <p:spPr>
          <a:xfrm flipV="1">
            <a:off x="3096988" y="559588"/>
            <a:ext cx="2318654" cy="2915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3810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3" name="Rectangle 5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1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71" name="Rectangle 70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255778" y="3338589"/>
            <a:ext cx="9152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5778" y="2400412"/>
            <a:ext cx="9152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2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2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899729"/>
              </p:ext>
            </p:extLst>
          </p:nvPr>
        </p:nvGraphicFramePr>
        <p:xfrm>
          <a:off x="1978180" y="951240"/>
          <a:ext cx="1207404" cy="974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di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di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Eu, o outro e nós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lang="pt-BR" sz="1200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C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653851"/>
              </p:ext>
            </p:extLst>
          </p:nvPr>
        </p:nvGraphicFramePr>
        <p:xfrm>
          <a:off x="3321469" y="945611"/>
          <a:ext cx="1218781" cy="97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Corpo, gestos e movimentos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094744"/>
              </p:ext>
            </p:extLst>
          </p:nvPr>
        </p:nvGraphicFramePr>
        <p:xfrm>
          <a:off x="4672798" y="945608"/>
          <a:ext cx="1200952" cy="813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5041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4FAF39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Traços, sons, cores e formas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374"/>
                    </a:solidFill>
                  </a:tcPr>
                </a:tc>
              </a:tr>
              <a:tr h="197572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37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41249"/>
              </p:ext>
            </p:extLst>
          </p:nvPr>
        </p:nvGraphicFramePr>
        <p:xfrm>
          <a:off x="6026307" y="951244"/>
          <a:ext cx="1223276" cy="9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76"/>
              </a:tblGrid>
              <a:tr h="742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Escuta, fala, pensamento e imaginação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79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661866"/>
              </p:ext>
            </p:extLst>
          </p:nvPr>
        </p:nvGraphicFramePr>
        <p:xfrm>
          <a:off x="7383810" y="951243"/>
          <a:ext cx="1424880" cy="97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80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Espaços, tempos, quantidades, relações e transformações 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3" name="Straight Connector 6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1111" y="109334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Campos de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Experiências</a:t>
            </a:r>
            <a:endParaRPr lang="pt-BR" sz="15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54"/>
          <p:cNvSpPr/>
          <p:nvPr/>
        </p:nvSpPr>
        <p:spPr>
          <a:xfrm>
            <a:off x="5415642" y="746220"/>
            <a:ext cx="2653091" cy="199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9" name="Shape 555"/>
          <p:cNvSpPr/>
          <p:nvPr/>
        </p:nvSpPr>
        <p:spPr>
          <a:xfrm>
            <a:off x="5415642" y="746221"/>
            <a:ext cx="1239158" cy="199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0" name="Shape 557"/>
          <p:cNvSpPr/>
          <p:nvPr/>
        </p:nvSpPr>
        <p:spPr>
          <a:xfrm>
            <a:off x="5266267" y="746221"/>
            <a:ext cx="149394" cy="199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1" name="Shape 558"/>
          <p:cNvSpPr/>
          <p:nvPr/>
        </p:nvSpPr>
        <p:spPr>
          <a:xfrm>
            <a:off x="3928533" y="746221"/>
            <a:ext cx="1487166" cy="199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6" name="Shape 559"/>
          <p:cNvSpPr/>
          <p:nvPr/>
        </p:nvSpPr>
        <p:spPr>
          <a:xfrm>
            <a:off x="2540000" y="746220"/>
            <a:ext cx="2875738" cy="1993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72" name="Shape 559"/>
          <p:cNvSpPr/>
          <p:nvPr/>
        </p:nvSpPr>
        <p:spPr>
          <a:xfrm flipV="1">
            <a:off x="3096988" y="559588"/>
            <a:ext cx="2318654" cy="2915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3810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3" name="Rectangle 5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8" y="1943212"/>
            <a:ext cx="5257800" cy="2616200"/>
          </a:xfrm>
          <a:prstGeom prst="rect">
            <a:avLst/>
          </a:prstGeom>
        </p:spPr>
      </p:pic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95855"/>
              </p:ext>
            </p:extLst>
          </p:nvPr>
        </p:nvGraphicFramePr>
        <p:xfrm>
          <a:off x="6144168" y="2502016"/>
          <a:ext cx="2210830" cy="117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830"/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(EI02TS01) </a:t>
                      </a:r>
                      <a:r>
                        <a:rPr lang="pt-BR" sz="11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Manifestar interesse e respeito por diferentes culturas e modos de vida.</a:t>
                      </a:r>
                      <a:endParaRPr lang="pt-BR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86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71" name="Rectangle 70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255778" y="3338589"/>
            <a:ext cx="9152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5778" y="2400412"/>
            <a:ext cx="9152805" cy="0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2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2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84229"/>
              </p:ext>
            </p:extLst>
          </p:nvPr>
        </p:nvGraphicFramePr>
        <p:xfrm>
          <a:off x="1978180" y="951240"/>
          <a:ext cx="1207404" cy="974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404"/>
              </a:tblGrid>
              <a:tr h="420626">
                <a:tc>
                  <a:txBody>
                    <a:bodyPr/>
                    <a:lstStyle/>
                    <a:p>
                      <a:pPr marL="0" marR="0" lvl="0" indent="0" algn="di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di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Eu, o outro e nós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5FBB4A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lang="pt-BR" sz="1200" dirty="0">
                        <a:solidFill>
                          <a:srgbClr val="5FBB4A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C4A"/>
                    </a:solidFill>
                  </a:tcPr>
                </a:tc>
              </a:tr>
              <a:tr h="224367">
                <a:tc>
                  <a:txBody>
                    <a:bodyPr/>
                    <a:lstStyle/>
                    <a:p>
                      <a:pPr algn="r"/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276695"/>
              </p:ext>
            </p:extLst>
          </p:nvPr>
        </p:nvGraphicFramePr>
        <p:xfrm>
          <a:off x="3321469" y="945611"/>
          <a:ext cx="1218781" cy="97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781"/>
              </a:tblGrid>
              <a:tr h="4215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Corpo, gestos e movimentos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9093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55318"/>
              </p:ext>
            </p:extLst>
          </p:nvPr>
        </p:nvGraphicFramePr>
        <p:xfrm>
          <a:off x="4672798" y="945608"/>
          <a:ext cx="1200952" cy="813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952"/>
              </a:tblGrid>
              <a:tr h="5041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200" dirty="0" smtClean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rgbClr val="4FAF39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Traços, sons, cores e formas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374"/>
                    </a:solidFill>
                  </a:tcPr>
                </a:tc>
              </a:tr>
              <a:tr h="197572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237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795044"/>
              </p:ext>
            </p:extLst>
          </p:nvPr>
        </p:nvGraphicFramePr>
        <p:xfrm>
          <a:off x="6026307" y="951244"/>
          <a:ext cx="1223276" cy="97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276"/>
              </a:tblGrid>
              <a:tr h="7420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Escuta, fala, pensamento e imaginação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227960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22145"/>
              </p:ext>
            </p:extLst>
          </p:nvPr>
        </p:nvGraphicFramePr>
        <p:xfrm>
          <a:off x="7383810" y="951243"/>
          <a:ext cx="1424880" cy="97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880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 smtClean="0">
                          <a:solidFill>
                            <a:schemeClr val="lt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Espaços, tempos, quantidades, relações e transformações </a:t>
                      </a:r>
                      <a:endParaRPr lang="pt-BR" sz="1200" dirty="0">
                        <a:solidFill>
                          <a:schemeClr val="lt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  <a:tr h="16793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3" name="Straight Connector 6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1111" y="1093341"/>
            <a:ext cx="1501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Campos de </a:t>
            </a:r>
            <a:r>
              <a:rPr lang="pt-BR" sz="15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Experiências</a:t>
            </a:r>
            <a:endParaRPr lang="pt-BR" sz="15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54"/>
          <p:cNvSpPr/>
          <p:nvPr/>
        </p:nvSpPr>
        <p:spPr>
          <a:xfrm>
            <a:off x="5415642" y="746220"/>
            <a:ext cx="2653091" cy="199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9" name="Shape 555"/>
          <p:cNvSpPr/>
          <p:nvPr/>
        </p:nvSpPr>
        <p:spPr>
          <a:xfrm>
            <a:off x="5415642" y="746221"/>
            <a:ext cx="1239158" cy="199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0" y="59999"/>
                </a:lnTo>
                <a:lnTo>
                  <a:pt x="120000" y="59999"/>
                </a:lnTo>
                <a:lnTo>
                  <a:pt x="12000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0" name="Shape 557"/>
          <p:cNvSpPr/>
          <p:nvPr/>
        </p:nvSpPr>
        <p:spPr>
          <a:xfrm>
            <a:off x="5266267" y="746221"/>
            <a:ext cx="149394" cy="1995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1" name="Shape 558"/>
          <p:cNvSpPr/>
          <p:nvPr/>
        </p:nvSpPr>
        <p:spPr>
          <a:xfrm>
            <a:off x="3928533" y="746221"/>
            <a:ext cx="1487166" cy="199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6" name="Shape 559"/>
          <p:cNvSpPr/>
          <p:nvPr/>
        </p:nvSpPr>
        <p:spPr>
          <a:xfrm>
            <a:off x="2540000" y="746220"/>
            <a:ext cx="2875738" cy="1993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1905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72" name="Shape 559"/>
          <p:cNvSpPr/>
          <p:nvPr/>
        </p:nvSpPr>
        <p:spPr>
          <a:xfrm flipV="1">
            <a:off x="3096988" y="559588"/>
            <a:ext cx="2318654" cy="2915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59999"/>
                </a:lnTo>
                <a:lnTo>
                  <a:pt x="0" y="59999"/>
                </a:lnTo>
                <a:lnTo>
                  <a:pt x="0" y="120000"/>
                </a:lnTo>
              </a:path>
            </a:pathLst>
          </a:custGeom>
          <a:noFill/>
          <a:ln w="38100" cap="flat" cmpd="sng">
            <a:solidFill>
              <a:srgbClr val="5FBB4A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53" name="Rectangle 52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0" y="1892412"/>
            <a:ext cx="5486400" cy="2705100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414011"/>
              </p:ext>
            </p:extLst>
          </p:nvPr>
        </p:nvGraphicFramePr>
        <p:xfrm>
          <a:off x="6442618" y="2502016"/>
          <a:ext cx="2210830" cy="117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830"/>
              </a:tblGrid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(EI02TS01) </a:t>
                      </a:r>
                      <a:r>
                        <a:rPr lang="pt-BR" sz="1100" b="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Manifestar interesse e respeito por diferentes culturas e modos de vida.</a:t>
                      </a:r>
                      <a:endParaRPr lang="pt-BR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>
                        <a:alpha val="35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100" b="0" dirty="0">
                        <a:solidFill>
                          <a:srgbClr val="092474"/>
                        </a:solidFill>
                      </a:endParaRPr>
                    </a:p>
                  </a:txBody>
                  <a:tcPr marL="72000" marR="36000" marT="126000" marB="12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76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88900" y="1204086"/>
            <a:ext cx="6858000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300"/>
          <p:cNvSpPr txBox="1"/>
          <p:nvPr/>
        </p:nvSpPr>
        <p:spPr>
          <a:xfrm>
            <a:off x="50800" y="2162682"/>
            <a:ext cx="4889102" cy="171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bg1"/>
                </a:solidFill>
              </a:rPr>
              <a:t>A</a:t>
            </a:r>
            <a:r>
              <a:rPr lang="pt-BR" dirty="0" smtClean="0">
                <a:solidFill>
                  <a:schemeClr val="bg1"/>
                </a:solidFill>
              </a:rPr>
              <a:t>ssista </a:t>
            </a:r>
            <a:r>
              <a:rPr lang="pt-BR" dirty="0" smtClean="0">
                <a:solidFill>
                  <a:schemeClr val="bg1"/>
                </a:solidFill>
              </a:rPr>
              <a:t>aos </a:t>
            </a:r>
            <a:r>
              <a:rPr lang="pt-BR" b="1" dirty="0" smtClean="0">
                <a:solidFill>
                  <a:srgbClr val="5FBB4A"/>
                </a:solidFill>
              </a:rPr>
              <a:t>vídeos explicativos </a:t>
            </a:r>
            <a:r>
              <a:rPr lang="pt-BR" dirty="0" smtClean="0">
                <a:solidFill>
                  <a:schemeClr val="bg1"/>
                </a:solidFill>
              </a:rPr>
              <a:t>sobre a Educação Infantil: 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40315" y="239162"/>
            <a:ext cx="957381" cy="630942"/>
            <a:chOff x="8294466" y="126072"/>
            <a:chExt cx="957381" cy="630942"/>
          </a:xfrm>
        </p:grpSpPr>
        <p:sp>
          <p:nvSpPr>
            <p:cNvPr id="10" name="Rectangle 9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3" name="Shape 1442"/>
          <p:cNvSpPr txBox="1"/>
          <p:nvPr/>
        </p:nvSpPr>
        <p:spPr>
          <a:xfrm>
            <a:off x="-568983" y="3546250"/>
            <a:ext cx="7470638" cy="7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Infantil</a:t>
            </a:r>
            <a:endParaRPr lang="pt-BR" dirty="0">
              <a:solidFill>
                <a:srgbClr val="5FBB4A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1146" y="593401"/>
            <a:ext cx="2380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05507" y="1909409"/>
            <a:ext cx="1455689" cy="1455689"/>
            <a:chOff x="3322707" y="2627910"/>
            <a:chExt cx="1455689" cy="1455689"/>
          </a:xfrm>
        </p:grpSpPr>
        <p:sp>
          <p:nvSpPr>
            <p:cNvPr id="20" name="Oval 19"/>
            <p:cNvSpPr/>
            <p:nvPr/>
          </p:nvSpPr>
          <p:spPr>
            <a:xfrm>
              <a:off x="3322707" y="2627910"/>
              <a:ext cx="1455689" cy="1455689"/>
            </a:xfrm>
            <a:prstGeom prst="ellipse">
              <a:avLst/>
            </a:prstGeom>
            <a:noFill/>
            <a:ln w="6350" cmpd="sng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455" y="3035869"/>
              <a:ext cx="748966" cy="417844"/>
            </a:xfrm>
            <a:prstGeom prst="rect">
              <a:avLst/>
            </a:prstGeom>
          </p:spPr>
        </p:pic>
        <p:sp>
          <p:nvSpPr>
            <p:cNvPr id="22" name="Shape 234"/>
            <p:cNvSpPr/>
            <p:nvPr/>
          </p:nvSpPr>
          <p:spPr>
            <a:xfrm>
              <a:off x="3413414" y="3453713"/>
              <a:ext cx="1295400" cy="2261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 smtClean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ASSISTA AO VÍDEO</a:t>
              </a:r>
              <a:endParaRPr lang="pt-BR" sz="10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1455" y="3035869"/>
              <a:ext cx="748966" cy="417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61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NCC e Educação Infantil_ as principais mudança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3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NCC_ Como trabalhar os campos de experiências de Educação Infantil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1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8"/>
          <p:cNvSpPr/>
          <p:nvPr/>
        </p:nvSpPr>
        <p:spPr>
          <a:xfrm>
            <a:off x="89545" y="924687"/>
            <a:ext cx="6882755" cy="3720816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37119" y="239830"/>
            <a:ext cx="957381" cy="630942"/>
            <a:chOff x="8294466" y="126072"/>
            <a:chExt cx="957381" cy="630942"/>
          </a:xfrm>
        </p:grpSpPr>
        <p:sp>
          <p:nvSpPr>
            <p:cNvPr id="10" name="Rectangle 9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53453" y="2209258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69627" y="1573760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9627" y="2287681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69627" y="3013285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9627" y="3738621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288"/>
          <p:cNvSpPr/>
          <p:nvPr/>
        </p:nvSpPr>
        <p:spPr>
          <a:xfrm>
            <a:off x="-1720746" y="1276024"/>
            <a:ext cx="8718446" cy="32599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Quais as principais implicações da BNCC para a Educação Infantil </a:t>
            </a:r>
            <a:r>
              <a:rPr lang="pt-BR" dirty="0" smtClean="0">
                <a:solidFill>
                  <a:schemeClr val="bg1"/>
                </a:solidFill>
              </a:rPr>
              <a:t>percebidas por você ou discutidas </a:t>
            </a:r>
            <a:r>
              <a:rPr lang="pt-BR" dirty="0">
                <a:solidFill>
                  <a:schemeClr val="bg1"/>
                </a:solidFill>
              </a:rPr>
              <a:t>pelo seu grupo?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Que tipo de mudança a BNCC traz para a prática do professor em sala de aula?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Como os educadores podem se organizar para auxiliar uns aos outros nesse processo?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rgbClr val="092474"/>
              </a:buClr>
              <a:buSzPct val="129000"/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Como inserir as 10 competências voltadas ao desenvolvimento humano integral </a:t>
            </a:r>
            <a:r>
              <a:rPr lang="pt-BR" dirty="0" smtClean="0">
                <a:solidFill>
                  <a:schemeClr val="bg1"/>
                </a:solidFill>
              </a:rPr>
              <a:t>no </a:t>
            </a:r>
            <a:r>
              <a:rPr lang="pt-BR" dirty="0">
                <a:solidFill>
                  <a:schemeClr val="bg1"/>
                </a:solidFill>
              </a:rPr>
              <a:t>dia a dia do ensino desta </a:t>
            </a:r>
            <a:r>
              <a:rPr lang="pt-BR" dirty="0" smtClean="0">
                <a:solidFill>
                  <a:schemeClr val="bg1"/>
                </a:solidFill>
              </a:rPr>
              <a:t>etapa?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9" name="Shape 234"/>
          <p:cNvSpPr/>
          <p:nvPr/>
        </p:nvSpPr>
        <p:spPr>
          <a:xfrm>
            <a:off x="3597212" y="4710933"/>
            <a:ext cx="3400488" cy="24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COMPARTILHE SUAS IMPRESSÕES COM OS DEMAIS GRUPOS.</a:t>
            </a:r>
            <a:endParaRPr lang="pt-BR" sz="1000" b="1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3493464" y="4691870"/>
            <a:ext cx="3415336" cy="26807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532" y="4658203"/>
            <a:ext cx="658575" cy="3946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494" y="1063623"/>
            <a:ext cx="1077539" cy="338554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u="sng" dirty="0" smtClean="0">
                <a:solidFill>
                  <a:srgbClr val="092474"/>
                </a:solidFill>
                <a:latin typeface="+mj-lt"/>
                <a:ea typeface="Arial"/>
                <a:cs typeface="Arial"/>
                <a:sym typeface="Arial"/>
              </a:rPr>
              <a:t>REFLITAM</a:t>
            </a:r>
            <a:r>
              <a:rPr lang="pt-BR" u="sng" dirty="0" smtClean="0">
                <a:solidFill>
                  <a:srgbClr val="092474"/>
                </a:solidFill>
                <a:sym typeface="Arial"/>
              </a:rPr>
              <a:t>:</a:t>
            </a:r>
            <a:endParaRPr lang="pt-BR" u="sng" dirty="0" smtClean="0">
              <a:solidFill>
                <a:srgbClr val="092474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4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1146" y="555301"/>
            <a:ext cx="2380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</p:spTree>
    <p:extLst>
      <p:ext uri="{BB962C8B-B14F-4D97-AF65-F5344CB8AC3E}">
        <p14:creationId xmlns:p14="http://schemas.microsoft.com/office/powerpoint/2010/main" val="421424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900" y="965200"/>
            <a:ext cx="6847458" cy="3276600"/>
          </a:xfrm>
          <a:prstGeom prst="rect">
            <a:avLst/>
          </a:prstGeom>
          <a:solidFill>
            <a:srgbClr val="E9EA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82950" y="2534178"/>
            <a:ext cx="6052053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flipV="1">
            <a:off x="382950" y="1778871"/>
            <a:ext cx="1029991" cy="214535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V="1">
            <a:off x="382950" y="2638326"/>
            <a:ext cx="1029991" cy="214535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145"/>
          <p:cNvSpPr txBox="1"/>
          <p:nvPr/>
        </p:nvSpPr>
        <p:spPr>
          <a:xfrm>
            <a:off x="347994" y="1707931"/>
            <a:ext cx="5546781" cy="171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</a:rPr>
              <a:t>ATIVIDADE A</a:t>
            </a: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endParaRPr lang="pt-BR" sz="1400" b="1" dirty="0" smtClean="0">
              <a:solidFill>
                <a:srgbClr val="092474"/>
              </a:solidFill>
            </a:endParaRPr>
          </a:p>
          <a:p>
            <a:pPr lv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srgbClr val="092474"/>
                </a:solidFill>
              </a:rPr>
              <a:t>Estrutura </a:t>
            </a:r>
            <a:r>
              <a:rPr lang="pt-BR" sz="1400" b="1" dirty="0">
                <a:solidFill>
                  <a:srgbClr val="092474"/>
                </a:solidFill>
              </a:rPr>
              <a:t>do </a:t>
            </a:r>
            <a:r>
              <a:rPr lang="pt-BR" sz="1400" b="1" dirty="0" smtClean="0">
                <a:solidFill>
                  <a:srgbClr val="092474"/>
                </a:solidFill>
              </a:rPr>
              <a:t>documento: </a:t>
            </a:r>
            <a:r>
              <a:rPr lang="pt-BR" sz="1400" dirty="0">
                <a:solidFill>
                  <a:srgbClr val="092474"/>
                </a:solidFill>
              </a:rPr>
              <a:t>A Educação </a:t>
            </a:r>
            <a:r>
              <a:rPr lang="pt-BR" sz="1400" dirty="0" smtClean="0">
                <a:solidFill>
                  <a:srgbClr val="092474"/>
                </a:solidFill>
              </a:rPr>
              <a:t>Infantil </a:t>
            </a:r>
            <a:r>
              <a:rPr lang="mr-IN" sz="1400" dirty="0" smtClean="0">
                <a:solidFill>
                  <a:srgbClr val="092474"/>
                </a:solidFill>
              </a:rPr>
              <a:t>–</a:t>
            </a:r>
            <a:r>
              <a:rPr lang="pt-BR" sz="1400" dirty="0" smtClean="0">
                <a:solidFill>
                  <a:srgbClr val="092474"/>
                </a:solidFill>
              </a:rPr>
              <a:t> Direitos de aprendizagem e desenvolvimento e, os campos de experiências</a:t>
            </a:r>
          </a:p>
          <a:p>
            <a:pPr lv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endParaRPr lang="pt-BR" sz="1400" b="1" dirty="0" smtClean="0">
              <a:solidFill>
                <a:srgbClr val="092474"/>
              </a:solidFill>
            </a:endParaRPr>
          </a:p>
          <a:p>
            <a:pPr marL="0" lvl="0" indent="0" rt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 smtClean="0">
                <a:solidFill>
                  <a:srgbClr val="092474"/>
                </a:solidFill>
              </a:rPr>
              <a:t>ATIVIDADE </a:t>
            </a:r>
            <a:r>
              <a:rPr lang="pt-BR" sz="1400" b="1" dirty="0" err="1" smtClean="0">
                <a:solidFill>
                  <a:srgbClr val="092474"/>
                </a:solidFill>
              </a:rPr>
              <a:t>B</a:t>
            </a:r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pt-BR" sz="1400" b="1" dirty="0" smtClean="0">
              <a:solidFill>
                <a:srgbClr val="092474"/>
              </a:solidFill>
            </a:endParaRPr>
          </a:p>
          <a:p>
            <a:pPr lv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srgbClr val="092474"/>
                </a:solidFill>
              </a:rPr>
              <a:t>Sala </a:t>
            </a:r>
            <a:r>
              <a:rPr lang="pt-BR" sz="1400" b="1" dirty="0">
                <a:solidFill>
                  <a:srgbClr val="092474"/>
                </a:solidFill>
              </a:rPr>
              <a:t>de </a:t>
            </a:r>
            <a:r>
              <a:rPr lang="pt-BR" sz="1400" b="1" dirty="0" smtClean="0">
                <a:solidFill>
                  <a:srgbClr val="092474"/>
                </a:solidFill>
              </a:rPr>
              <a:t>aula: </a:t>
            </a:r>
            <a:r>
              <a:rPr lang="pt-BR" sz="1400" dirty="0">
                <a:solidFill>
                  <a:srgbClr val="092474"/>
                </a:solidFill>
              </a:rPr>
              <a:t>Planejamento à luz das competências gerais, campos de </a:t>
            </a:r>
            <a:r>
              <a:rPr lang="pt-BR" sz="1400" dirty="0" smtClean="0">
                <a:solidFill>
                  <a:srgbClr val="092474"/>
                </a:solidFill>
              </a:rPr>
              <a:t/>
            </a:r>
            <a:br>
              <a:rPr lang="pt-BR" sz="1400" dirty="0" smtClean="0">
                <a:solidFill>
                  <a:srgbClr val="092474"/>
                </a:solidFill>
              </a:rPr>
            </a:br>
            <a:r>
              <a:rPr lang="pt-BR" sz="1400" dirty="0" smtClean="0">
                <a:solidFill>
                  <a:srgbClr val="092474"/>
                </a:solidFill>
              </a:rPr>
              <a:t>experiências</a:t>
            </a:r>
            <a:r>
              <a:rPr lang="pt-BR" sz="1400" dirty="0">
                <a:solidFill>
                  <a:srgbClr val="092474"/>
                </a:solidFill>
              </a:rPr>
              <a:t>, </a:t>
            </a:r>
            <a:r>
              <a:rPr lang="pt-BR" sz="1400" dirty="0" smtClean="0">
                <a:solidFill>
                  <a:srgbClr val="092474"/>
                </a:solidFill>
              </a:rPr>
              <a:t>objetivos </a:t>
            </a:r>
            <a:r>
              <a:rPr lang="pt-BR" sz="1400" dirty="0">
                <a:solidFill>
                  <a:srgbClr val="092474"/>
                </a:solidFill>
              </a:rPr>
              <a:t>de aprendizagem e </a:t>
            </a:r>
            <a:r>
              <a:rPr lang="pt-BR" sz="1400" dirty="0" smtClean="0">
                <a:solidFill>
                  <a:srgbClr val="092474"/>
                </a:solidFill>
              </a:rPr>
              <a:t>desenvolvimento</a:t>
            </a:r>
            <a:endParaRPr sz="1400" dirty="0">
              <a:solidFill>
                <a:srgbClr val="092474"/>
              </a:solidFill>
            </a:endParaRPr>
          </a:p>
          <a:p>
            <a:pPr marL="0" lvl="0" indent="0" rtl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400" b="1" dirty="0" smtClean="0">
              <a:solidFill>
                <a:srgbClr val="092474"/>
              </a:solidFill>
            </a:endParaRPr>
          </a:p>
        </p:txBody>
      </p:sp>
      <p:sp>
        <p:nvSpPr>
          <p:cNvPr id="25" name="Shape 140"/>
          <p:cNvSpPr txBox="1"/>
          <p:nvPr/>
        </p:nvSpPr>
        <p:spPr>
          <a:xfrm>
            <a:off x="213841" y="88548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spc="-15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AGENDA | atividades extras </a:t>
            </a:r>
            <a:endParaRPr lang="pt-BR" sz="2800" spc="-15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56746" y="585034"/>
            <a:ext cx="1176261" cy="0"/>
          </a:xfrm>
          <a:prstGeom prst="line">
            <a:avLst/>
          </a:prstGeom>
          <a:ln w="28575" cmpd="sng">
            <a:solidFill>
              <a:srgbClr val="5FBB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634018" y="1541203"/>
            <a:ext cx="1302340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000" b="1" spc="600" dirty="0" smtClean="0"/>
              <a:t>DURAÇÃO SUGERIDA</a:t>
            </a:r>
            <a:endParaRPr lang="pt-BR" sz="1000" b="1" spc="6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5894318" y="1895883"/>
            <a:ext cx="469515" cy="477176"/>
            <a:chOff x="5830838" y="2538441"/>
            <a:chExt cx="469515" cy="47717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0838" y="2538441"/>
              <a:ext cx="433797" cy="47717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859207" y="2564392"/>
              <a:ext cx="441146" cy="34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smtClean="0">
                  <a:solidFill>
                    <a:srgbClr val="595959"/>
                  </a:solidFill>
                </a:rPr>
                <a:t>15</a:t>
              </a:r>
            </a:p>
            <a:p>
              <a:pPr lv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100" dirty="0">
                  <a:solidFill>
                    <a:srgbClr val="595959"/>
                  </a:solidFill>
                </a:rPr>
                <a:t>m</a:t>
              </a:r>
              <a:r>
                <a:rPr lang="pt-BR" sz="1100" dirty="0" smtClean="0">
                  <a:solidFill>
                    <a:srgbClr val="595959"/>
                  </a:solidFill>
                </a:rPr>
                <a:t>in.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94318" y="2685932"/>
            <a:ext cx="433797" cy="477176"/>
            <a:chOff x="5830838" y="2538441"/>
            <a:chExt cx="433797" cy="47717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0838" y="2538441"/>
              <a:ext cx="433797" cy="477176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5831383" y="2588823"/>
              <a:ext cx="428322" cy="342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 </a:t>
              </a:r>
            </a:p>
            <a:p>
              <a:pPr lv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95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1600" y="76200"/>
            <a:ext cx="6845300" cy="4978070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5171" y="1309581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err="1" smtClean="0">
                <a:solidFill>
                  <a:schemeClr val="bg1"/>
                </a:solidFill>
              </a:rPr>
              <a:t>B</a:t>
            </a:r>
            <a:endParaRPr lang="pt-BR" sz="40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939" y="1731584"/>
            <a:ext cx="3562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6000" u="sng" dirty="0" smtClean="0">
                <a:solidFill>
                  <a:srgbClr val="092474"/>
                </a:solidFill>
              </a:rPr>
              <a:t>ATIVIDADE</a:t>
            </a:r>
            <a:endParaRPr lang="pt-BR" sz="6000" u="sng" dirty="0">
              <a:solidFill>
                <a:srgbClr val="09247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1416" y="1615158"/>
            <a:ext cx="25236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rgbClr val="092474"/>
                </a:solidFill>
              </a:rPr>
              <a:t>Sala de aula</a:t>
            </a:r>
            <a:endParaRPr lang="pt-BR" sz="2400" dirty="0">
              <a:solidFill>
                <a:srgbClr val="5FBB4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6081" y="2029909"/>
            <a:ext cx="4957919" cy="91807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53609" y="1962439"/>
            <a:ext cx="4890391" cy="1012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200" b="1" dirty="0" smtClean="0">
                <a:solidFill>
                  <a:srgbClr val="5FBB4A"/>
                </a:solidFill>
              </a:rPr>
              <a:t>Planejando à luz de campos de experiências e objetivos de aprendizagem e desenvolvimento</a:t>
            </a:r>
            <a:endParaRPr lang="pt-BR" sz="2200" b="1" dirty="0">
              <a:solidFill>
                <a:srgbClr val="5FBB4A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396" y="3119218"/>
            <a:ext cx="15061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</a:rPr>
              <a:t>DURAÇÃO SUGERIDA</a:t>
            </a:r>
            <a:endParaRPr lang="pt-BR" sz="1200" dirty="0">
              <a:solidFill>
                <a:srgbClr val="092474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83" y="2973390"/>
            <a:ext cx="563443" cy="6197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75147" y="3050648"/>
            <a:ext cx="466794" cy="403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092474"/>
                </a:solidFill>
              </a:rPr>
              <a:t>4</a:t>
            </a:r>
            <a:r>
              <a:rPr lang="pt-BR" dirty="0" smtClean="0">
                <a:solidFill>
                  <a:srgbClr val="092474"/>
                </a:solidFill>
              </a:rPr>
              <a:t>5</a:t>
            </a:r>
          </a:p>
          <a:p>
            <a: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</a:rPr>
              <a:t>m</a:t>
            </a:r>
            <a:r>
              <a:rPr lang="pt-BR" sz="1200" dirty="0" smtClean="0">
                <a:solidFill>
                  <a:srgbClr val="092474"/>
                </a:solidFill>
              </a:rPr>
              <a:t>in.</a:t>
            </a:r>
          </a:p>
        </p:txBody>
      </p:sp>
    </p:spTree>
    <p:extLst>
      <p:ext uri="{BB962C8B-B14F-4D97-AF65-F5344CB8AC3E}">
        <p14:creationId xmlns:p14="http://schemas.microsoft.com/office/powerpoint/2010/main" val="146153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219200"/>
            <a:ext cx="9143999" cy="345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</a:t>
            </a:r>
            <a:r>
              <a:rPr lang="pt-BR" sz="3000" u="sng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840" y="568404"/>
            <a:ext cx="4391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Imagine a seguinte situação: um professor de </a:t>
            </a:r>
            <a:r>
              <a:rPr lang="pt-BR" b="1" u="sng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r>
              <a:rPr lang="pt-BR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está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planejando uma aula para que os alunos, aos poucos,</a:t>
            </a:r>
            <a:r>
              <a:rPr lang="pt-BR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desenvolvam </a:t>
            </a: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seguinte </a:t>
            </a: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objetivo de aprendizagem e desenvolvimento:</a:t>
            </a:r>
            <a:endParaRPr lang="pt-BR" dirty="0">
              <a:solidFill>
                <a:srgbClr val="5FBB4A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94466" y="151473"/>
            <a:ext cx="957381" cy="630942"/>
            <a:chOff x="8294466" y="151473"/>
            <a:chExt cx="957381" cy="630942"/>
          </a:xfrm>
        </p:grpSpPr>
        <p:sp>
          <p:nvSpPr>
            <p:cNvPr id="6" name="Rectangle 5"/>
            <p:cNvSpPr/>
            <p:nvPr/>
          </p:nvSpPr>
          <p:spPr>
            <a:xfrm>
              <a:off x="8419688" y="151473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err="1" smtClean="0">
                  <a:solidFill>
                    <a:srgbClr val="5FBB4A"/>
                  </a:solidFill>
                </a:rPr>
                <a:t>B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0" name="Shape 234"/>
          <p:cNvSpPr/>
          <p:nvPr/>
        </p:nvSpPr>
        <p:spPr>
          <a:xfrm>
            <a:off x="758367" y="3948026"/>
            <a:ext cx="3511742" cy="84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QUE ATIVIDADES PODEM SER PLANEJADAS PARA DESENVOLVER O OBJETIVO CITADO? COMO ESSAS ATIVIDADES SE ARTICULAM COM PELO MENOS UMA DAS 10 COMPETÊNCIAS GERAIS? COMO O MATERIAL DIDÁTICO PODE SER ARTICULADO?</a:t>
            </a:r>
            <a:endParaRPr lang="pt-BR" sz="1000" dirty="0">
              <a:solidFill>
                <a:srgbClr val="09247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710765" y="3911651"/>
            <a:ext cx="3593212" cy="728134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0263" y="3759563"/>
            <a:ext cx="664941" cy="246221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REFLETIR</a:t>
            </a:r>
            <a:endParaRPr lang="pt-BR" sz="1000" b="1" dirty="0">
              <a:solidFill>
                <a:srgbClr val="092474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" y="4090507"/>
            <a:ext cx="792523" cy="474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15" y="14867"/>
            <a:ext cx="3857761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934" y="1618340"/>
            <a:ext cx="3208866" cy="229331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22987" y="2225675"/>
            <a:ext cx="3088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bg1"/>
                </a:solidFill>
              </a:rPr>
              <a:t>(</a:t>
            </a:r>
            <a:r>
              <a:rPr lang="pt-BR" sz="1400" dirty="0" smtClean="0">
                <a:solidFill>
                  <a:schemeClr val="bg1"/>
                </a:solidFill>
              </a:rPr>
              <a:t>EI03EO06) </a:t>
            </a:r>
            <a:r>
              <a:rPr lang="pt-BR" sz="1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Manifestar interesse e respeito por diferentes culturas e modo de vida. </a:t>
            </a:r>
            <a:endParaRPr lang="pt-BR" sz="1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1601" y="1007534"/>
            <a:ext cx="694267" cy="2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90933" y="931333"/>
            <a:ext cx="177800" cy="3132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4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219200"/>
            <a:ext cx="9143999" cy="345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294466" y="151473"/>
            <a:ext cx="957381" cy="630942"/>
            <a:chOff x="8294466" y="151473"/>
            <a:chExt cx="957381" cy="630942"/>
          </a:xfrm>
        </p:grpSpPr>
        <p:sp>
          <p:nvSpPr>
            <p:cNvPr id="6" name="Rectangle 5"/>
            <p:cNvSpPr/>
            <p:nvPr/>
          </p:nvSpPr>
          <p:spPr>
            <a:xfrm>
              <a:off x="8419688" y="151473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err="1" smtClean="0">
                  <a:solidFill>
                    <a:srgbClr val="5FBB4A"/>
                  </a:solidFill>
                </a:rPr>
                <a:t>B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916" y="1060112"/>
            <a:ext cx="3273732" cy="2926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57916" y="2379438"/>
            <a:ext cx="3088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bg1"/>
                </a:solidFill>
                <a:sym typeface="Calibri"/>
              </a:rPr>
              <a:t>Defina cada parte de forma coesa e significativa.</a:t>
            </a:r>
            <a:endParaRPr lang="pt-BR" sz="1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234"/>
          <p:cNvSpPr/>
          <p:nvPr/>
        </p:nvSpPr>
        <p:spPr>
          <a:xfrm>
            <a:off x="5276662" y="4329041"/>
            <a:ext cx="3511742" cy="26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Cada parte deve se articular perfeitamente com a outra. </a:t>
            </a:r>
            <a:endParaRPr lang="pt-BR" sz="1000" dirty="0">
              <a:solidFill>
                <a:srgbClr val="092474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5229060" y="4241864"/>
            <a:ext cx="3593212" cy="423278"/>
          </a:xfrm>
          <a:prstGeom prst="rect">
            <a:avLst/>
          </a:prstGeom>
          <a:noFill/>
          <a:ln>
            <a:solidFill>
              <a:srgbClr val="09247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3" y="4403786"/>
            <a:ext cx="792523" cy="474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445" y="1356817"/>
            <a:ext cx="909650" cy="794016"/>
          </a:xfrm>
          <a:prstGeom prst="rect">
            <a:avLst/>
          </a:prstGeom>
        </p:spPr>
      </p:pic>
      <p:sp>
        <p:nvSpPr>
          <p:cNvPr id="17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839" y="568404"/>
            <a:ext cx="83737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pt-BR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Vamos avançar um pouco mais? Imagine: você é o professor, a partir do roteiro elabore uma sequência didática.</a:t>
            </a:r>
            <a:endParaRPr lang="pt-BR" dirty="0">
              <a:solidFill>
                <a:srgbClr val="5FBB4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01" y="1278654"/>
            <a:ext cx="5228167" cy="293039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348558" y="4072842"/>
            <a:ext cx="664941" cy="246221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000" b="1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REFLETIR</a:t>
            </a:r>
            <a:endParaRPr lang="pt-BR" sz="1000" b="1" dirty="0">
              <a:solidFill>
                <a:srgbClr val="092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43366" y="251862"/>
            <a:ext cx="957381" cy="630942"/>
            <a:chOff x="8294466" y="151473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51473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C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6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2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841" y="115979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BR" sz="1400" b="1" dirty="0">
                <a:solidFill>
                  <a:srgbClr val="5FBB4A"/>
                </a:solidFill>
              </a:rPr>
              <a:t>Quais </a:t>
            </a:r>
            <a:r>
              <a:rPr lang="pt-BR" sz="1400" b="1" u="sng" dirty="0" smtClean="0">
                <a:solidFill>
                  <a:srgbClr val="5FBB4A"/>
                </a:solidFill>
              </a:rPr>
              <a:t>PRINCÍPIOS</a:t>
            </a:r>
            <a:r>
              <a:rPr lang="pt-BR" sz="1400" b="1" dirty="0" smtClean="0">
                <a:solidFill>
                  <a:srgbClr val="5FBB4A"/>
                </a:solidFill>
              </a:rPr>
              <a:t> precisam </a:t>
            </a:r>
            <a:r>
              <a:rPr lang="pt-BR" sz="1400" b="1" dirty="0">
                <a:solidFill>
                  <a:srgbClr val="5FBB4A"/>
                </a:solidFill>
              </a:rPr>
              <a:t>ter os professores? </a:t>
            </a:r>
          </a:p>
        </p:txBody>
      </p:sp>
      <p:sp>
        <p:nvSpPr>
          <p:cNvPr id="32" name="Shape 288"/>
          <p:cNvSpPr/>
          <p:nvPr/>
        </p:nvSpPr>
        <p:spPr>
          <a:xfrm>
            <a:off x="86841" y="1120084"/>
            <a:ext cx="6872759" cy="3246575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9918" y="2039533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09918" y="2979962"/>
            <a:ext cx="304523" cy="304523"/>
          </a:xfrm>
          <a:prstGeom prst="ellipse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hape 288"/>
          <p:cNvSpPr/>
          <p:nvPr/>
        </p:nvSpPr>
        <p:spPr>
          <a:xfrm>
            <a:off x="-1968340" y="1132784"/>
            <a:ext cx="9163641" cy="325996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342900" indent="-342900">
              <a:buClr>
                <a:srgbClr val="092474"/>
              </a:buClr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Resgatar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as </a:t>
            </a:r>
            <a:r>
              <a:rPr lang="en-US" dirty="0" err="1">
                <a:solidFill>
                  <a:schemeClr val="bg1"/>
                </a:solidFill>
              </a:rPr>
              <a:t>competências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gerais</a:t>
            </a:r>
            <a:r>
              <a:rPr lang="en-US" dirty="0">
                <a:solidFill>
                  <a:schemeClr val="bg1"/>
                </a:solidFill>
              </a:rPr>
              <a:t> da BNCC e </a:t>
            </a:r>
            <a:r>
              <a:rPr lang="en-US" dirty="0" err="1">
                <a:solidFill>
                  <a:schemeClr val="bg1"/>
                </a:solidFill>
              </a:rPr>
              <a:t>discutir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elas</a:t>
            </a:r>
            <a:r>
              <a:rPr lang="en-US" dirty="0" smtClean="0">
                <a:solidFill>
                  <a:schemeClr val="bg1"/>
                </a:solidFill>
              </a:rPr>
              <a:t> se </a:t>
            </a:r>
            <a:r>
              <a:rPr lang="en-US" dirty="0" err="1" smtClean="0">
                <a:solidFill>
                  <a:schemeClr val="bg1"/>
                </a:solidFill>
              </a:rPr>
              <a:t>relacionam</a:t>
            </a:r>
            <a:r>
              <a:rPr lang="en-US" dirty="0" smtClean="0">
                <a:solidFill>
                  <a:schemeClr val="bg1"/>
                </a:solidFill>
              </a:rPr>
              <a:t> com a </a:t>
            </a:r>
            <a:r>
              <a:rPr lang="en-US" dirty="0" err="1" smtClean="0">
                <a:solidFill>
                  <a:schemeClr val="bg1"/>
                </a:solidFill>
              </a:rPr>
              <a:t>pedagogia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adventista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referenciais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curriculares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educação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adventista</a:t>
            </a:r>
            <a:r>
              <a:rPr lang="en-US" dirty="0" smtClean="0">
                <a:solidFill>
                  <a:schemeClr val="bg1"/>
                </a:solidFill>
              </a:rPr>
              <a:t> e o material </a:t>
            </a:r>
            <a:r>
              <a:rPr lang="en-US" dirty="0" err="1" smtClean="0">
                <a:solidFill>
                  <a:schemeClr val="bg1"/>
                </a:solidFill>
              </a:rPr>
              <a:t>didático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Clr>
                <a:srgbClr val="092474"/>
              </a:buCl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Clr>
                <a:srgbClr val="092474"/>
              </a:buClr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Compartilhe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092474"/>
              </a:buCl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1451" y="1396653"/>
            <a:ext cx="751753" cy="276999"/>
          </a:xfrm>
          <a:prstGeom prst="rect">
            <a:avLst/>
          </a:prstGeom>
          <a:solidFill>
            <a:srgbClr val="5FBB4A"/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2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Reflitam:</a:t>
            </a:r>
            <a:endParaRPr lang="pt-BR" sz="1200" u="sng" dirty="0">
              <a:solidFill>
                <a:srgbClr val="0924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4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023266" y="2151582"/>
            <a:ext cx="9077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5400" dirty="0" smtClean="0">
                <a:solidFill>
                  <a:srgbClr val="5FBB4A"/>
                </a:solidFill>
              </a:rPr>
              <a:t>OBRIGADA</a:t>
            </a:r>
            <a:endParaRPr lang="en-US" sz="5400" dirty="0">
              <a:solidFill>
                <a:srgbClr val="5FBB4A"/>
              </a:solidFill>
            </a:endParaRPr>
          </a:p>
        </p:txBody>
      </p:sp>
      <p:pic>
        <p:nvPicPr>
          <p:cNvPr id="11" name="Picture 10" descr="marca MEC_fundo transparen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3391912"/>
            <a:ext cx="1253333" cy="278848"/>
          </a:xfrm>
          <a:prstGeom prst="rect">
            <a:avLst/>
          </a:prstGeom>
        </p:spPr>
      </p:pic>
      <p:pic>
        <p:nvPicPr>
          <p:cNvPr id="12" name="Picture 11" descr="Marca Consed Fundo Transparen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34" y="3907161"/>
            <a:ext cx="622595" cy="187560"/>
          </a:xfrm>
          <a:prstGeom prst="rect">
            <a:avLst/>
          </a:prstGeom>
        </p:spPr>
      </p:pic>
      <p:pic>
        <p:nvPicPr>
          <p:cNvPr id="13" name="Picture 12" descr="logo quadrad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81" y="3835520"/>
            <a:ext cx="307119" cy="262114"/>
          </a:xfrm>
          <a:prstGeom prst="rect">
            <a:avLst/>
          </a:prstGeom>
        </p:spPr>
      </p:pic>
      <p:pic>
        <p:nvPicPr>
          <p:cNvPr id="14" name="Shape 133" descr="Resultado de imagem para base nacional comu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3501" y="1726535"/>
            <a:ext cx="891466" cy="152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49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600" y="76200"/>
            <a:ext cx="6845300" cy="4978070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86081" y="2055310"/>
            <a:ext cx="5093385" cy="1043489"/>
          </a:xfrm>
          <a:prstGeom prst="rect">
            <a:avLst/>
          </a:prstGeom>
          <a:solidFill>
            <a:srgbClr val="0924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53609" y="1999419"/>
            <a:ext cx="50258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2200" b="1" dirty="0">
                <a:solidFill>
                  <a:srgbClr val="5FBB4A"/>
                </a:solidFill>
              </a:rPr>
              <a:t>A Educação Infantil </a:t>
            </a:r>
            <a:r>
              <a:rPr lang="mr-IN" sz="2200" b="1" dirty="0" smtClean="0">
                <a:solidFill>
                  <a:srgbClr val="5FBB4A"/>
                </a:solidFill>
              </a:rPr>
              <a:t>–</a:t>
            </a:r>
            <a:r>
              <a:rPr lang="pt-BR" sz="2200" b="1" dirty="0" smtClean="0">
                <a:solidFill>
                  <a:srgbClr val="5FBB4A"/>
                </a:solidFill>
              </a:rPr>
              <a:t> Direitos de aprendizagem e desenvolvimento e, Campos de experiências </a:t>
            </a:r>
            <a:endParaRPr lang="pt-BR" sz="2200" b="1" dirty="0">
              <a:solidFill>
                <a:srgbClr val="5FBB4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396" y="3347606"/>
            <a:ext cx="15061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</a:rPr>
              <a:t>DURAÇÃO SUGERIDA</a:t>
            </a:r>
            <a:endParaRPr lang="pt-BR" sz="1200" dirty="0">
              <a:solidFill>
                <a:srgbClr val="09247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171" y="1309581"/>
            <a:ext cx="213621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0000" b="1" dirty="0" smtClean="0">
                <a:solidFill>
                  <a:schemeClr val="bg1"/>
                </a:solidFill>
              </a:rPr>
              <a:t>A</a:t>
            </a:r>
            <a:endParaRPr lang="pt-BR" sz="40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939" y="1731584"/>
            <a:ext cx="3562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6000" u="sng" dirty="0" smtClean="0">
                <a:solidFill>
                  <a:srgbClr val="092474"/>
                </a:solidFill>
              </a:rPr>
              <a:t>ATIVIDADE</a:t>
            </a:r>
            <a:endParaRPr lang="pt-BR" sz="6000" u="sng" dirty="0">
              <a:solidFill>
                <a:srgbClr val="09247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83" y="3201778"/>
            <a:ext cx="563443" cy="6197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04619" y="3292709"/>
            <a:ext cx="416287" cy="380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092474"/>
                </a:solidFill>
              </a:rPr>
              <a:t>15</a:t>
            </a:r>
          </a:p>
          <a:p>
            <a: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000" dirty="0">
                <a:solidFill>
                  <a:srgbClr val="092474"/>
                </a:solidFill>
              </a:rPr>
              <a:t>m</a:t>
            </a:r>
            <a:r>
              <a:rPr lang="pt-BR" sz="1000" dirty="0" smtClean="0">
                <a:solidFill>
                  <a:srgbClr val="092474"/>
                </a:solidFill>
              </a:rPr>
              <a:t>in.</a:t>
            </a:r>
            <a:endParaRPr lang="pt-BR" sz="1000" dirty="0">
              <a:solidFill>
                <a:srgbClr val="09247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1416" y="1615158"/>
            <a:ext cx="25236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092474"/>
                </a:solidFill>
              </a:rPr>
              <a:t>Estrutura do </a:t>
            </a:r>
            <a:r>
              <a:rPr lang="pt-BR" b="1" dirty="0" smtClean="0">
                <a:solidFill>
                  <a:srgbClr val="092474"/>
                </a:solidFill>
              </a:rPr>
              <a:t>documento</a:t>
            </a:r>
            <a:endParaRPr lang="pt-BR" sz="2400" dirty="0">
              <a:solidFill>
                <a:srgbClr val="5FBB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3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843366" y="239162"/>
            <a:ext cx="957381" cy="630942"/>
            <a:chOff x="8294466" y="126072"/>
            <a:chExt cx="957381" cy="630942"/>
          </a:xfrm>
        </p:grpSpPr>
        <p:sp>
          <p:nvSpPr>
            <p:cNvPr id="3" name="Rectangle 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6982" y="912034"/>
            <a:ext cx="6872618" cy="307777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BÁSICA</a:t>
            </a:r>
            <a:endParaRPr lang="pt-BR" sz="14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982" y="1259756"/>
            <a:ext cx="6872618" cy="307777"/>
          </a:xfrm>
          <a:prstGeom prst="rect">
            <a:avLst/>
          </a:prstGeom>
          <a:solidFill>
            <a:srgbClr val="092474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Competências gerais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21100" y="1694309"/>
            <a:ext cx="3225800" cy="307777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21100" y="2114302"/>
            <a:ext cx="3223898" cy="307777"/>
          </a:xfrm>
          <a:prstGeom prst="rect">
            <a:avLst/>
          </a:prstGeom>
          <a:solidFill>
            <a:srgbClr val="5FBB4A">
              <a:alpha val="7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Áreas de conhecimento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721100" y="2440558"/>
            <a:ext cx="3223898" cy="307777"/>
          </a:xfrm>
          <a:prstGeom prst="rect">
            <a:avLst/>
          </a:prstGeom>
          <a:solidFill>
            <a:srgbClr val="5FBB4A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de área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21100" y="2762250"/>
            <a:ext cx="3236598" cy="307777"/>
          </a:xfrm>
          <a:prstGeom prst="rect">
            <a:avLst/>
          </a:prstGeom>
          <a:solidFill>
            <a:srgbClr val="5FBB4A">
              <a:alpha val="5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Componentes curriculares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21100" y="3088382"/>
            <a:ext cx="3223898" cy="307777"/>
          </a:xfrm>
          <a:prstGeom prst="rect">
            <a:avLst/>
          </a:prstGeom>
          <a:solidFill>
            <a:srgbClr val="5FBB4A">
              <a:alpha val="4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Competências específicas de componente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29360" y="3583923"/>
            <a:ext cx="1261120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iniciais</a:t>
            </a:r>
            <a:endParaRPr lang="pt-BR"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96709" y="3583923"/>
            <a:ext cx="1261120" cy="30777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Anos finais</a:t>
            </a:r>
            <a:endParaRPr lang="pt-BR" sz="14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33800" y="4061151"/>
            <a:ext cx="1028700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Unidades temáticas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00600" y="4061151"/>
            <a:ext cx="1244600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Objetos </a:t>
            </a: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conhecimento </a:t>
            </a:r>
            <a:endParaRPr lang="pt-BR" sz="12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70600" y="4061151"/>
            <a:ext cx="874398" cy="461665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lIns="72000" rIns="72000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Habilidades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pt-BR" sz="1200" dirty="0" smtClean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983" y="1694309"/>
            <a:ext cx="3253117" cy="307777"/>
          </a:xfrm>
          <a:prstGeom prst="rect">
            <a:avLst/>
          </a:prstGeom>
          <a:solidFill>
            <a:srgbClr val="5FBB4A"/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6983" y="2114302"/>
            <a:ext cx="3253118" cy="523220"/>
          </a:xfrm>
          <a:prstGeom prst="rect">
            <a:avLst/>
          </a:prstGeom>
          <a:solidFill>
            <a:srgbClr val="5FBB4A">
              <a:alpha val="74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Direitos de aprendizagem </a:t>
            </a:r>
            <a:r>
              <a:rPr lang="pt-BR" sz="14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pt-BR" sz="1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6982" y="2758059"/>
            <a:ext cx="3253119" cy="305148"/>
          </a:xfrm>
          <a:prstGeom prst="rect">
            <a:avLst/>
          </a:prstGeom>
          <a:solidFill>
            <a:srgbClr val="5FBB4A">
              <a:alpha val="74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Campos de experiências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1601" y="3177506"/>
            <a:ext cx="850899" cy="95410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Bebês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pt-BR" sz="140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0 - 1a </a:t>
            </a: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6m</a:t>
            </a:r>
            <a:endParaRPr lang="pt-BR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1048296" y="3177506"/>
            <a:ext cx="1262236" cy="95410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lIns="36000" rIns="0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Crianças bem pequenas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pt-BR" sz="1400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1a </a:t>
            </a: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7m – 3a 11m</a:t>
            </a:r>
            <a:endParaRPr lang="pt-BR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2412132" y="3177506"/>
            <a:ext cx="927968" cy="954107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Crianças pequenas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4a </a:t>
            </a:r>
            <a:r>
              <a:rPr lang="pt-BR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– 5a 11m</a:t>
            </a:r>
            <a:endParaRPr lang="pt-BR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101600" y="4238951"/>
            <a:ext cx="3238501" cy="278089"/>
          </a:xfrm>
          <a:prstGeom prst="rect">
            <a:avLst/>
          </a:prstGeom>
          <a:solidFill>
            <a:srgbClr val="5FBB4A">
              <a:alpha val="67000"/>
            </a:srgbClr>
          </a:solidFill>
          <a:ln>
            <a:noFill/>
          </a:ln>
        </p:spPr>
        <p:txBody>
          <a:bodyPr wrap="square" lIns="36000" tIns="46800" rIns="36000" rtlCol="0" anchor="ctr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Objetivos de aprendizagem e </a:t>
            </a:r>
            <a:r>
              <a:rPr lang="pt-BR" sz="12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257718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88"/>
          <p:cNvSpPr/>
          <p:nvPr/>
        </p:nvSpPr>
        <p:spPr>
          <a:xfrm>
            <a:off x="79375" y="1208296"/>
            <a:ext cx="6886576" cy="3259963"/>
          </a:xfrm>
          <a:prstGeom prst="rect">
            <a:avLst/>
          </a:prstGeom>
          <a:solidFill>
            <a:srgbClr val="092474"/>
          </a:solidFill>
          <a:ln w="12700" cap="flat" cmpd="sng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2160000" tIns="34275" rIns="68575" bIns="34275" anchor="ctr" anchorCtr="0">
            <a:noAutofit/>
          </a:bodyPr>
          <a:lstStyle/>
          <a:p>
            <a:pPr marL="63500" marR="0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30666" y="251862"/>
            <a:ext cx="957381" cy="630942"/>
            <a:chOff x="8294466" y="126072"/>
            <a:chExt cx="957381" cy="630942"/>
          </a:xfrm>
        </p:grpSpPr>
        <p:sp>
          <p:nvSpPr>
            <p:cNvPr id="4" name="Rectangle 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901700" y="252494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EXEMPLO </a:t>
            </a:r>
            <a:r>
              <a:rPr lang="pt-BR" sz="2800" b="1" dirty="0" smtClean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pt-BR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</a:p>
        </p:txBody>
      </p:sp>
      <p:sp>
        <p:nvSpPr>
          <p:cNvPr id="16" name="Shape 140"/>
          <p:cNvSpPr txBox="1"/>
          <p:nvPr/>
        </p:nvSpPr>
        <p:spPr>
          <a:xfrm>
            <a:off x="213841" y="108004"/>
            <a:ext cx="8089206" cy="65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u="sng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PASSO 1</a:t>
            </a:r>
            <a:endParaRPr lang="pt-BR" sz="3000" u="sng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1146" y="593401"/>
            <a:ext cx="278042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5FBB4A"/>
                </a:solidFill>
              </a:rPr>
              <a:t>Como a BNCC está organizada?</a:t>
            </a:r>
            <a:endParaRPr lang="en-US" dirty="0">
              <a:solidFill>
                <a:srgbClr val="5FBB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4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 flipV="1">
            <a:off x="141478" y="1224993"/>
            <a:ext cx="6678422" cy="2674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hape 577"/>
          <p:cNvSpPr txBox="1"/>
          <p:nvPr/>
        </p:nvSpPr>
        <p:spPr>
          <a:xfrm>
            <a:off x="3020076" y="11045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141478" y="12276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hape 576"/>
          <p:cNvSpPr/>
          <p:nvPr/>
        </p:nvSpPr>
        <p:spPr>
          <a:xfrm>
            <a:off x="637177" y="11045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BB4A"/>
              </a:solidFill>
            </a:endParaRPr>
          </a:p>
        </p:txBody>
      </p:sp>
      <p:sp>
        <p:nvSpPr>
          <p:cNvPr id="28" name="Shape 577"/>
          <p:cNvSpPr txBox="1"/>
          <p:nvPr/>
        </p:nvSpPr>
        <p:spPr>
          <a:xfrm>
            <a:off x="649877" y="11045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231" y="12276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377574" y="1104533"/>
            <a:ext cx="1562226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hape 577"/>
          <p:cNvSpPr txBox="1"/>
          <p:nvPr/>
        </p:nvSpPr>
        <p:spPr>
          <a:xfrm>
            <a:off x="5377574" y="1104533"/>
            <a:ext cx="1562226" cy="240920"/>
          </a:xfrm>
          <a:prstGeom prst="rect">
            <a:avLst/>
          </a:prstGeom>
          <a:solidFill>
            <a:srgbClr val="5FBB4A">
              <a:alpha val="62000"/>
            </a:srgbClr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MÉDIO</a:t>
            </a:r>
            <a:endParaRPr sz="17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849819" y="239162"/>
            <a:ext cx="957381" cy="630942"/>
            <a:chOff x="8294466" y="126072"/>
            <a:chExt cx="957381" cy="630942"/>
          </a:xfrm>
        </p:grpSpPr>
        <p:sp>
          <p:nvSpPr>
            <p:cNvPr id="42" name="Rectangle 41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49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hape 577"/>
          <p:cNvSpPr txBox="1"/>
          <p:nvPr/>
        </p:nvSpPr>
        <p:spPr>
          <a:xfrm>
            <a:off x="4328176" y="279033"/>
            <a:ext cx="2303325" cy="235575"/>
          </a:xfrm>
          <a:prstGeom prst="rect">
            <a:avLst/>
          </a:prstGeom>
          <a:solidFill>
            <a:srgbClr val="5FBB4A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ENSINO FUNDAMENTAL</a:t>
            </a:r>
            <a:endParaRPr sz="1700" dirty="0">
              <a:solidFill>
                <a:srgbClr val="09247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11074" y="279033"/>
            <a:ext cx="1562226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hape 577"/>
          <p:cNvSpPr txBox="1"/>
          <p:nvPr/>
        </p:nvSpPr>
        <p:spPr>
          <a:xfrm>
            <a:off x="6711074" y="279033"/>
            <a:ext cx="1562226" cy="240920"/>
          </a:xfrm>
          <a:prstGeom prst="rect">
            <a:avLst/>
          </a:prstGeom>
          <a:solidFill>
            <a:srgbClr val="5FBB4A">
              <a:alpha val="62000"/>
            </a:srgbClr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ENSINO MÉDIO</a:t>
            </a:r>
            <a:endParaRPr sz="17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577"/>
          <p:cNvSpPr txBox="1"/>
          <p:nvPr/>
        </p:nvSpPr>
        <p:spPr>
          <a:xfrm>
            <a:off x="1945277" y="284378"/>
            <a:ext cx="2303325" cy="235575"/>
          </a:xfrm>
          <a:prstGeom prst="rect">
            <a:avLst/>
          </a:prstGeom>
          <a:solidFill>
            <a:srgbClr val="092474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4" name="Rectangle 13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3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hape 577"/>
          <p:cNvSpPr txBox="1"/>
          <p:nvPr/>
        </p:nvSpPr>
        <p:spPr>
          <a:xfrm>
            <a:off x="1945277" y="284378"/>
            <a:ext cx="2303325" cy="235575"/>
          </a:xfrm>
          <a:prstGeom prst="rect">
            <a:avLst/>
          </a:prstGeom>
          <a:solidFill>
            <a:srgbClr val="092474"/>
          </a:solidFill>
          <a:ln>
            <a:noFill/>
          </a:ln>
        </p:spPr>
        <p:txBody>
          <a:bodyPr spcFirstLastPara="1" wrap="square" lIns="10475" tIns="10475" rIns="10475" bIns="1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rPr>
              <a:t>EDUCAÇÃO INFANTIL</a:t>
            </a:r>
            <a:endParaRPr sz="1700" b="1" dirty="0">
              <a:solidFill>
                <a:srgbClr val="5FBB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1111" y="1103924"/>
            <a:ext cx="16000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Direitos de Aprendizagem e Desenvolvimento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16" name="Rectangle 15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V="1">
            <a:off x="255778" y="399493"/>
            <a:ext cx="8038688" cy="267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5778" y="1099841"/>
            <a:ext cx="8038688" cy="4083"/>
          </a:xfrm>
          <a:prstGeom prst="line">
            <a:avLst/>
          </a:prstGeom>
          <a:ln w="3175" cap="flat" cmpd="sng">
            <a:solidFill>
              <a:srgbClr val="092474"/>
            </a:solidFill>
            <a:prstDash val="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5778" y="402166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Shape 575"/>
          <p:cNvGrpSpPr/>
          <p:nvPr/>
        </p:nvGrpSpPr>
        <p:grpSpPr>
          <a:xfrm>
            <a:off x="1945277" y="279033"/>
            <a:ext cx="2303325" cy="235575"/>
            <a:chOff x="0" y="1187158"/>
            <a:chExt cx="3071100" cy="314100"/>
          </a:xfrm>
          <a:solidFill>
            <a:srgbClr val="092474"/>
          </a:solidFill>
        </p:grpSpPr>
        <p:sp>
          <p:nvSpPr>
            <p:cNvPr id="27" name="Shape 576"/>
            <p:cNvSpPr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FBB4A"/>
                </a:solidFill>
              </a:endParaRPr>
            </a:p>
          </p:txBody>
        </p:sp>
        <p:sp>
          <p:nvSpPr>
            <p:cNvPr id="28" name="Shape 577"/>
            <p:cNvSpPr txBox="1"/>
            <p:nvPr/>
          </p:nvSpPr>
          <p:spPr>
            <a:xfrm>
              <a:off x="0" y="1187158"/>
              <a:ext cx="3071100" cy="314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0475" tIns="10475" rIns="10475" bIns="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700" b="1" dirty="0">
                  <a:solidFill>
                    <a:srgbClr val="5FBB4A"/>
                  </a:solidFill>
                  <a:latin typeface="Calibri"/>
                  <a:ea typeface="Calibri"/>
                  <a:cs typeface="Calibri"/>
                  <a:sym typeface="Calibri"/>
                </a:rPr>
                <a:t>EDUCAÇÃO INFANTIL</a:t>
              </a:r>
              <a:endParaRPr sz="1700" b="1" dirty="0">
                <a:solidFill>
                  <a:srgbClr val="5FBB4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660889"/>
              </p:ext>
            </p:extLst>
          </p:nvPr>
        </p:nvGraphicFramePr>
        <p:xfrm>
          <a:off x="1978179" y="951243"/>
          <a:ext cx="938323" cy="362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323"/>
              </a:tblGrid>
              <a:tr h="362668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CONVIVER</a:t>
                      </a:r>
                      <a:endParaRPr lang="pt-BR" sz="1200" b="1" dirty="0" smtClean="0">
                        <a:solidFill>
                          <a:srgbClr val="092474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233994"/>
              </p:ext>
            </p:extLst>
          </p:nvPr>
        </p:nvGraphicFramePr>
        <p:xfrm>
          <a:off x="3060223" y="945611"/>
          <a:ext cx="1018266" cy="36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BRINCAR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873419"/>
              </p:ext>
            </p:extLst>
          </p:nvPr>
        </p:nvGraphicFramePr>
        <p:xfrm>
          <a:off x="4222210" y="945610"/>
          <a:ext cx="1143452" cy="368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452"/>
              </a:tblGrid>
              <a:tr h="368904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PARTICIPAR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89125"/>
              </p:ext>
            </p:extLst>
          </p:nvPr>
        </p:nvGraphicFramePr>
        <p:xfrm>
          <a:off x="5509383" y="951243"/>
          <a:ext cx="1018266" cy="36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EXPLORAR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933889"/>
              </p:ext>
            </p:extLst>
          </p:nvPr>
        </p:nvGraphicFramePr>
        <p:xfrm>
          <a:off x="6671370" y="951243"/>
          <a:ext cx="1018266" cy="36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EXPRESSAR-SE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60128"/>
              </p:ext>
            </p:extLst>
          </p:nvPr>
        </p:nvGraphicFramePr>
        <p:xfrm>
          <a:off x="7833359" y="951243"/>
          <a:ext cx="1018266" cy="368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266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4081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92474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CONHECER-SE</a:t>
                      </a:r>
                    </a:p>
                  </a:txBody>
                  <a:tcPr marL="36000" marR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BB4A"/>
                    </a:solidFill>
                  </a:tcPr>
                </a:tc>
              </a:tr>
            </a:tbl>
          </a:graphicData>
        </a:graphic>
      </p:graphicFrame>
      <p:cxnSp>
        <p:nvCxnSpPr>
          <p:cNvPr id="63" name="Straight Connector 62"/>
          <p:cNvCxnSpPr/>
          <p:nvPr/>
        </p:nvCxnSpPr>
        <p:spPr>
          <a:xfrm>
            <a:off x="255778" y="1098848"/>
            <a:ext cx="145875" cy="0"/>
          </a:xfrm>
          <a:prstGeom prst="line">
            <a:avLst/>
          </a:prstGeom>
          <a:ln w="38100" cap="flat" cmpd="sng">
            <a:solidFill>
              <a:srgbClr val="092474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294466" y="126072"/>
            <a:ext cx="957381" cy="630942"/>
            <a:chOff x="8294466" y="126072"/>
            <a:chExt cx="957381" cy="630942"/>
          </a:xfrm>
        </p:grpSpPr>
        <p:sp>
          <p:nvSpPr>
            <p:cNvPr id="33" name="Rectangle 32"/>
            <p:cNvSpPr/>
            <p:nvPr/>
          </p:nvSpPr>
          <p:spPr>
            <a:xfrm>
              <a:off x="8419688" y="126072"/>
              <a:ext cx="710057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6000" b="1" dirty="0" smtClean="0">
                  <a:solidFill>
                    <a:srgbClr val="5FBB4A"/>
                  </a:solidFill>
                </a:rPr>
                <a:t>A</a:t>
              </a:r>
              <a:endParaRPr lang="pt-BR" sz="6000" b="1" dirty="0">
                <a:solidFill>
                  <a:srgbClr val="5FBB4A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294466" y="188362"/>
              <a:ext cx="9573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u="sng" dirty="0" smtClean="0">
                  <a:solidFill>
                    <a:srgbClr val="092474"/>
                  </a:solidFill>
                </a:rPr>
                <a:t>ATIVIDADE</a:t>
              </a:r>
              <a:endParaRPr lang="pt-BR" sz="1000" u="sng" dirty="0">
                <a:solidFill>
                  <a:srgbClr val="092474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71111" y="1103924"/>
            <a:ext cx="16000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Direitos de Aprendizagem e Desenvolvimento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0531" y="402166"/>
            <a:ext cx="13123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pt-BR" sz="1500" dirty="0">
                <a:solidFill>
                  <a:srgbClr val="092474"/>
                </a:solidFill>
                <a:latin typeface="Calibri"/>
                <a:ea typeface="Calibri"/>
                <a:cs typeface="Calibri"/>
                <a:sym typeface="Calibri"/>
              </a:rPr>
              <a:t>Etapas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91833" y="559588"/>
            <a:ext cx="5899309" cy="386207"/>
            <a:chOff x="2391833" y="833178"/>
            <a:chExt cx="5899309" cy="386207"/>
          </a:xfrm>
        </p:grpSpPr>
        <p:sp>
          <p:nvSpPr>
            <p:cNvPr id="37" name="Shape 554"/>
            <p:cNvSpPr/>
            <p:nvPr/>
          </p:nvSpPr>
          <p:spPr>
            <a:xfrm>
              <a:off x="5415642" y="1019810"/>
              <a:ext cx="28755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38" name="Shape 555"/>
            <p:cNvSpPr/>
            <p:nvPr/>
          </p:nvSpPr>
          <p:spPr>
            <a:xfrm>
              <a:off x="5415642" y="1019810"/>
              <a:ext cx="17253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39" name="Shape 556"/>
            <p:cNvSpPr/>
            <p:nvPr/>
          </p:nvSpPr>
          <p:spPr>
            <a:xfrm>
              <a:off x="5415642" y="1019810"/>
              <a:ext cx="575100" cy="199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59999"/>
                  </a:lnTo>
                  <a:lnTo>
                    <a:pt x="120000" y="59999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40" name="Shape 557"/>
            <p:cNvSpPr/>
            <p:nvPr/>
          </p:nvSpPr>
          <p:spPr>
            <a:xfrm>
              <a:off x="4762500" y="1019811"/>
              <a:ext cx="653161" cy="1995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41" name="Shape 558"/>
            <p:cNvSpPr/>
            <p:nvPr/>
          </p:nvSpPr>
          <p:spPr>
            <a:xfrm>
              <a:off x="3598333" y="1019811"/>
              <a:ext cx="1817366" cy="199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42" name="Shape 559"/>
            <p:cNvSpPr/>
            <p:nvPr/>
          </p:nvSpPr>
          <p:spPr>
            <a:xfrm>
              <a:off x="2391833" y="1019811"/>
              <a:ext cx="3023905" cy="1993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  <p:sp>
          <p:nvSpPr>
            <p:cNvPr id="43" name="Shape 559"/>
            <p:cNvSpPr/>
            <p:nvPr/>
          </p:nvSpPr>
          <p:spPr>
            <a:xfrm flipV="1">
              <a:off x="3096988" y="833178"/>
              <a:ext cx="2318654" cy="2915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59999"/>
                  </a:lnTo>
                  <a:lnTo>
                    <a:pt x="0" y="59999"/>
                  </a:lnTo>
                  <a:lnTo>
                    <a:pt x="0" y="120000"/>
                  </a:lnTo>
                </a:path>
              </a:pathLst>
            </a:custGeom>
            <a:noFill/>
            <a:ln w="38100" cap="flat" cmpd="sng">
              <a:solidFill>
                <a:srgbClr val="5FBB4A"/>
              </a:solidFill>
              <a:prstDash val="solid"/>
              <a:miter lim="800000"/>
              <a:headEnd type="none" w="med" len="med"/>
              <a:tailEnd type="none" w="med" len="med"/>
            </a:ln>
          </p:spPr>
        </p:sp>
      </p:grpSp>
      <p:sp>
        <p:nvSpPr>
          <p:cNvPr id="44" name="Rectangle 43"/>
          <p:cNvSpPr/>
          <p:nvPr/>
        </p:nvSpPr>
        <p:spPr>
          <a:xfrm flipV="1">
            <a:off x="2908" y="4745235"/>
            <a:ext cx="9143999" cy="406731"/>
          </a:xfrm>
          <a:prstGeom prst="rect">
            <a:avLst/>
          </a:prstGeom>
          <a:solidFill>
            <a:srgbClr val="5FBB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PADRAO CROMATICO LEMANN">
      <a:dk1>
        <a:srgbClr val="083050"/>
      </a:dk1>
      <a:lt1>
        <a:sysClr val="window" lastClr="FFFFFF"/>
      </a:lt1>
      <a:dk2>
        <a:srgbClr val="2CB781"/>
      </a:dk2>
      <a:lt2>
        <a:srgbClr val="BFD730"/>
      </a:lt2>
      <a:accent1>
        <a:srgbClr val="0D9C4A"/>
      </a:accent1>
      <a:accent2>
        <a:srgbClr val="EF4123"/>
      </a:accent2>
      <a:accent3>
        <a:srgbClr val="B3C135"/>
      </a:accent3>
      <a:accent4>
        <a:srgbClr val="FAA41A"/>
      </a:accent4>
      <a:accent5>
        <a:srgbClr val="00B5AF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2">
      <a:majorFont>
        <a:latin typeface="Effra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ffra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lnSpc>
            <a:spcPts val="9600"/>
          </a:lnSpc>
          <a:defRPr dirty="0" err="1" smtClean="0">
            <a:latin typeface="Effra Light" charset="0"/>
            <a:cs typeface="Effra Light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Subdivisória">
  <a:themeElements>
    <a:clrScheme name="padrao LEMANN">
      <a:dk1>
        <a:srgbClr val="2CB781"/>
      </a:dk1>
      <a:lt1>
        <a:sysClr val="window" lastClr="FFFFFF"/>
      </a:lt1>
      <a:dk2>
        <a:srgbClr val="083050"/>
      </a:dk2>
      <a:lt2>
        <a:srgbClr val="BFD730"/>
      </a:lt2>
      <a:accent1>
        <a:srgbClr val="0D9C4A"/>
      </a:accent1>
      <a:accent2>
        <a:srgbClr val="EF4123"/>
      </a:accent2>
      <a:accent3>
        <a:srgbClr val="B3C135"/>
      </a:accent3>
      <a:accent4>
        <a:srgbClr val="FAA41A"/>
      </a:accent4>
      <a:accent5>
        <a:srgbClr val="00B5AF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9937</TotalTime>
  <Words>1076</Words>
  <Application>Microsoft Macintosh PowerPoint</Application>
  <PresentationFormat>On-screen Show (16:9)</PresentationFormat>
  <Paragraphs>252</Paragraphs>
  <Slides>24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Default Theme</vt:lpstr>
      <vt:lpstr>1_Subdivisória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Thiago Lyra</dc:creator>
  <cp:lastModifiedBy>Nadia Teixeira</cp:lastModifiedBy>
  <cp:revision>310</cp:revision>
  <dcterms:created xsi:type="dcterms:W3CDTF">2018-02-20T13:13:59Z</dcterms:created>
  <dcterms:modified xsi:type="dcterms:W3CDTF">2018-10-29T11:52:07Z</dcterms:modified>
</cp:coreProperties>
</file>